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5"/>
  </p:notesMasterIdLst>
  <p:handoutMasterIdLst>
    <p:handoutMasterId r:id="rId46"/>
  </p:handoutMasterIdLst>
  <p:sldIdLst>
    <p:sldId id="712" r:id="rId5"/>
    <p:sldId id="463" r:id="rId6"/>
    <p:sldId id="674" r:id="rId7"/>
    <p:sldId id="455" r:id="rId8"/>
    <p:sldId id="676" r:id="rId9"/>
    <p:sldId id="675" r:id="rId10"/>
    <p:sldId id="678" r:id="rId11"/>
    <p:sldId id="679" r:id="rId12"/>
    <p:sldId id="680" r:id="rId13"/>
    <p:sldId id="682" r:id="rId14"/>
    <p:sldId id="681" r:id="rId15"/>
    <p:sldId id="684" r:id="rId16"/>
    <p:sldId id="686" r:id="rId17"/>
    <p:sldId id="687" r:id="rId18"/>
    <p:sldId id="714" r:id="rId19"/>
    <p:sldId id="683" r:id="rId20"/>
    <p:sldId id="685" r:id="rId21"/>
    <p:sldId id="688" r:id="rId22"/>
    <p:sldId id="707" r:id="rId23"/>
    <p:sldId id="715" r:id="rId24"/>
    <p:sldId id="708" r:id="rId25"/>
    <p:sldId id="690" r:id="rId26"/>
    <p:sldId id="692" r:id="rId27"/>
    <p:sldId id="691" r:id="rId28"/>
    <p:sldId id="693" r:id="rId29"/>
    <p:sldId id="695" r:id="rId30"/>
    <p:sldId id="709" r:id="rId31"/>
    <p:sldId id="694" r:id="rId32"/>
    <p:sldId id="713" r:id="rId33"/>
    <p:sldId id="696" r:id="rId34"/>
    <p:sldId id="698" r:id="rId35"/>
    <p:sldId id="710" r:id="rId36"/>
    <p:sldId id="697" r:id="rId37"/>
    <p:sldId id="699" r:id="rId38"/>
    <p:sldId id="701" r:id="rId39"/>
    <p:sldId id="702" r:id="rId40"/>
    <p:sldId id="703" r:id="rId41"/>
    <p:sldId id="704" r:id="rId42"/>
    <p:sldId id="705" r:id="rId43"/>
    <p:sldId id="711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atava" initials="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A3"/>
    <a:srgbClr val="65D8DC"/>
    <a:srgbClr val="0DB6B9"/>
    <a:srgbClr val="FFFFFF"/>
    <a:srgbClr val="005198"/>
    <a:srgbClr val="F2F2F2"/>
    <a:srgbClr val="EAEAEA"/>
    <a:srgbClr val="F69323"/>
    <a:srgbClr val="000000"/>
    <a:srgbClr val="EC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FC29A-C1D0-49B4-A603-418D1D263549}" v="34" dt="2023-01-13T16:33:52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71" autoAdjust="0"/>
  </p:normalViewPr>
  <p:slideViewPr>
    <p:cSldViewPr snapToGrid="0">
      <p:cViewPr varScale="1">
        <p:scale>
          <a:sx n="106" d="100"/>
          <a:sy n="106" d="100"/>
        </p:scale>
        <p:origin x="756" y="8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lonso" userId="60e5f2bd-fcc3-4045-8258-c932d6ffcd7a" providerId="ADAL" clId="{61AFC29A-C1D0-49B4-A603-418D1D263549}"/>
    <pc:docChg chg="undo redo custSel delSld modSld">
      <pc:chgData name="David Alonso" userId="60e5f2bd-fcc3-4045-8258-c932d6ffcd7a" providerId="ADAL" clId="{61AFC29A-C1D0-49B4-A603-418D1D263549}" dt="2023-01-13T16:33:53.856" v="345" actId="962"/>
      <pc:docMkLst>
        <pc:docMk/>
      </pc:docMkLst>
      <pc:sldChg chg="addSp delSp modSp del mod">
        <pc:chgData name="David Alonso" userId="60e5f2bd-fcc3-4045-8258-c932d6ffcd7a" providerId="ADAL" clId="{61AFC29A-C1D0-49B4-A603-418D1D263549}" dt="2023-01-13T16:20:37.910" v="193" actId="47"/>
        <pc:sldMkLst>
          <pc:docMk/>
          <pc:sldMk cId="3331654599" sldId="442"/>
        </pc:sldMkLst>
        <pc:spChg chg="del">
          <ac:chgData name="David Alonso" userId="60e5f2bd-fcc3-4045-8258-c932d6ffcd7a" providerId="ADAL" clId="{61AFC29A-C1D0-49B4-A603-418D1D263549}" dt="2023-01-13T16:19:38.538" v="142" actId="478"/>
          <ac:spMkLst>
            <pc:docMk/>
            <pc:sldMk cId="3331654599" sldId="442"/>
            <ac:spMk id="2" creationId="{832ED2B9-EC4B-CAEC-DE5F-F8BAF968D8A8}"/>
          </ac:spMkLst>
        </pc:spChg>
        <pc:spChg chg="add mod ord">
          <ac:chgData name="David Alonso" userId="60e5f2bd-fcc3-4045-8258-c932d6ffcd7a" providerId="ADAL" clId="{61AFC29A-C1D0-49B4-A603-418D1D263549}" dt="2023-01-13T16:19:09.361" v="135" actId="167"/>
          <ac:spMkLst>
            <pc:docMk/>
            <pc:sldMk cId="3331654599" sldId="442"/>
            <ac:spMk id="3" creationId="{5DA87F6D-8EEE-4D22-32FC-555F77125322}"/>
          </ac:spMkLst>
        </pc:spChg>
        <pc:spChg chg="mod">
          <ac:chgData name="David Alonso" userId="60e5f2bd-fcc3-4045-8258-c932d6ffcd7a" providerId="ADAL" clId="{61AFC29A-C1D0-49B4-A603-418D1D263549}" dt="2023-01-13T16:19:55.760" v="184" actId="1036"/>
          <ac:spMkLst>
            <pc:docMk/>
            <pc:sldMk cId="3331654599" sldId="442"/>
            <ac:spMk id="8" creationId="{0A0F3F78-8A9A-C676-3D72-A29F223C67D8}"/>
          </ac:spMkLst>
        </pc:spChg>
        <pc:spChg chg="mod">
          <ac:chgData name="David Alonso" userId="60e5f2bd-fcc3-4045-8258-c932d6ffcd7a" providerId="ADAL" clId="{61AFC29A-C1D0-49B4-A603-418D1D263549}" dt="2023-01-13T16:19:55.760" v="184" actId="1036"/>
          <ac:spMkLst>
            <pc:docMk/>
            <pc:sldMk cId="3331654599" sldId="442"/>
            <ac:spMk id="10" creationId="{33498211-46CC-24A5-108E-2705EBF81861}"/>
          </ac:spMkLst>
        </pc:spChg>
        <pc:spChg chg="mod">
          <ac:chgData name="David Alonso" userId="60e5f2bd-fcc3-4045-8258-c932d6ffcd7a" providerId="ADAL" clId="{61AFC29A-C1D0-49B4-A603-418D1D263549}" dt="2023-01-13T16:19:55.760" v="184" actId="1036"/>
          <ac:spMkLst>
            <pc:docMk/>
            <pc:sldMk cId="3331654599" sldId="442"/>
            <ac:spMk id="11" creationId="{736271FF-2821-FF46-A762-BD6D0C6FE3C2}"/>
          </ac:spMkLst>
        </pc:spChg>
        <pc:picChg chg="del">
          <ac:chgData name="David Alonso" userId="60e5f2bd-fcc3-4045-8258-c932d6ffcd7a" providerId="ADAL" clId="{61AFC29A-C1D0-49B4-A603-418D1D263549}" dt="2023-01-13T16:19:06.344" v="133" actId="478"/>
          <ac:picMkLst>
            <pc:docMk/>
            <pc:sldMk cId="3331654599" sldId="442"/>
            <ac:picMk id="4" creationId="{BD00DD2D-1EB6-D597-BFF3-5D9FB0BD14AB}"/>
          </ac:picMkLst>
        </pc:picChg>
        <pc:picChg chg="del">
          <ac:chgData name="David Alonso" userId="60e5f2bd-fcc3-4045-8258-c932d6ffcd7a" providerId="ADAL" clId="{61AFC29A-C1D0-49B4-A603-418D1D263549}" dt="2023-01-13T16:19:05.086" v="132" actId="478"/>
          <ac:picMkLst>
            <pc:docMk/>
            <pc:sldMk cId="3331654599" sldId="442"/>
            <ac:picMk id="12" creationId="{A457D4B1-3E49-437C-97B3-5AE67BBE36AB}"/>
          </ac:picMkLst>
        </pc:picChg>
      </pc:sldChg>
      <pc:sldChg chg="modSp mod">
        <pc:chgData name="David Alonso" userId="60e5f2bd-fcc3-4045-8258-c932d6ffcd7a" providerId="ADAL" clId="{61AFC29A-C1D0-49B4-A603-418D1D263549}" dt="2023-01-13T16:22:38.552" v="212" actId="113"/>
        <pc:sldMkLst>
          <pc:docMk/>
          <pc:sldMk cId="575980470" sldId="455"/>
        </pc:sldMkLst>
        <pc:spChg chg="mod">
          <ac:chgData name="David Alonso" userId="60e5f2bd-fcc3-4045-8258-c932d6ffcd7a" providerId="ADAL" clId="{61AFC29A-C1D0-49B4-A603-418D1D263549}" dt="2023-01-13T16:22:38.552" v="212" actId="113"/>
          <ac:spMkLst>
            <pc:docMk/>
            <pc:sldMk cId="575980470" sldId="455"/>
            <ac:spMk id="10" creationId="{675CF52B-F4C8-9994-8762-EA70E50040BD}"/>
          </ac:spMkLst>
        </pc:spChg>
      </pc:sldChg>
      <pc:sldChg chg="addSp delSp modSp mod">
        <pc:chgData name="David Alonso" userId="60e5f2bd-fcc3-4045-8258-c932d6ffcd7a" providerId="ADAL" clId="{61AFC29A-C1D0-49B4-A603-418D1D263549}" dt="2023-01-13T16:31:38.007" v="300" actId="207"/>
        <pc:sldMkLst>
          <pc:docMk/>
          <pc:sldMk cId="3176981909" sldId="463"/>
        </pc:sldMkLst>
        <pc:spChg chg="del">
          <ac:chgData name="David Alonso" userId="60e5f2bd-fcc3-4045-8258-c932d6ffcd7a" providerId="ADAL" clId="{61AFC29A-C1D0-49B4-A603-418D1D263549}" dt="2023-01-13T16:20:52.817" v="198" actId="478"/>
          <ac:spMkLst>
            <pc:docMk/>
            <pc:sldMk cId="3176981909" sldId="463"/>
            <ac:spMk id="3" creationId="{DCD41155-20EF-D55C-1C1E-8431D8D66AD8}"/>
          </ac:spMkLst>
        </pc:spChg>
        <pc:spChg chg="add mod ord">
          <ac:chgData name="David Alonso" userId="60e5f2bd-fcc3-4045-8258-c932d6ffcd7a" providerId="ADAL" clId="{61AFC29A-C1D0-49B4-A603-418D1D263549}" dt="2023-01-13T16:20:48.527" v="197" actId="167"/>
          <ac:spMkLst>
            <pc:docMk/>
            <pc:sldMk cId="3176981909" sldId="463"/>
            <ac:spMk id="8" creationId="{44623C48-1B24-1AF0-B963-F6C5456AD6EF}"/>
          </ac:spMkLst>
        </pc:spChg>
        <pc:spChg chg="mod">
          <ac:chgData name="David Alonso" userId="60e5f2bd-fcc3-4045-8258-c932d6ffcd7a" providerId="ADAL" clId="{61AFC29A-C1D0-49B4-A603-418D1D263549}" dt="2023-01-13T16:31:38.007" v="300" actId="207"/>
          <ac:spMkLst>
            <pc:docMk/>
            <pc:sldMk cId="3176981909" sldId="463"/>
            <ac:spMk id="9" creationId="{1E304F16-13D2-D618-94E7-FC42CFD30EFC}"/>
          </ac:spMkLst>
        </pc:spChg>
        <pc:picChg chg="del mod">
          <ac:chgData name="David Alonso" userId="60e5f2bd-fcc3-4045-8258-c932d6ffcd7a" providerId="ADAL" clId="{61AFC29A-C1D0-49B4-A603-418D1D263549}" dt="2023-01-13T16:20:44.761" v="195" actId="478"/>
          <ac:picMkLst>
            <pc:docMk/>
            <pc:sldMk cId="3176981909" sldId="463"/>
            <ac:picMk id="2" creationId="{07463066-2498-2843-F91B-226B32818DDD}"/>
          </ac:picMkLst>
        </pc:picChg>
        <pc:picChg chg="del mod">
          <ac:chgData name="David Alonso" userId="60e5f2bd-fcc3-4045-8258-c932d6ffcd7a" providerId="ADAL" clId="{61AFC29A-C1D0-49B4-A603-418D1D263549}" dt="2023-01-13T16:20:43.578" v="194" actId="478"/>
          <ac:picMkLst>
            <pc:docMk/>
            <pc:sldMk cId="3176981909" sldId="463"/>
            <ac:picMk id="7" creationId="{C829B1BF-4D9A-7F3A-830F-F2F83B1DE9C8}"/>
          </ac:picMkLst>
        </pc:picChg>
      </pc:sldChg>
      <pc:sldChg chg="modSp mod">
        <pc:chgData name="David Alonso" userId="60e5f2bd-fcc3-4045-8258-c932d6ffcd7a" providerId="ADAL" clId="{61AFC29A-C1D0-49B4-A603-418D1D263549}" dt="2023-01-13T16:22:09.722" v="206" actId="1076"/>
        <pc:sldMkLst>
          <pc:docMk/>
          <pc:sldMk cId="1210947068" sldId="674"/>
        </pc:sldMkLst>
        <pc:spChg chg="mod">
          <ac:chgData name="David Alonso" userId="60e5f2bd-fcc3-4045-8258-c932d6ffcd7a" providerId="ADAL" clId="{61AFC29A-C1D0-49B4-A603-418D1D263549}" dt="2023-01-13T16:21:08.107" v="200" actId="2711"/>
          <ac:spMkLst>
            <pc:docMk/>
            <pc:sldMk cId="1210947068" sldId="674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2:09.722" v="206" actId="1076"/>
          <ac:spMkLst>
            <pc:docMk/>
            <pc:sldMk cId="1210947068" sldId="674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3:21.344" v="219" actId="20577"/>
        <pc:sldMkLst>
          <pc:docMk/>
          <pc:sldMk cId="1260925609" sldId="675"/>
        </pc:sldMkLst>
        <pc:spChg chg="mod">
          <ac:chgData name="David Alonso" userId="60e5f2bd-fcc3-4045-8258-c932d6ffcd7a" providerId="ADAL" clId="{61AFC29A-C1D0-49B4-A603-418D1D263549}" dt="2023-01-13T16:23:21.344" v="219" actId="20577"/>
          <ac:spMkLst>
            <pc:docMk/>
            <pc:sldMk cId="1260925609" sldId="675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2:57.153" v="215" actId="2711"/>
        <pc:sldMkLst>
          <pc:docMk/>
          <pc:sldMk cId="2972653583" sldId="676"/>
        </pc:sldMkLst>
        <pc:spChg chg="mod">
          <ac:chgData name="David Alonso" userId="60e5f2bd-fcc3-4045-8258-c932d6ffcd7a" providerId="ADAL" clId="{61AFC29A-C1D0-49B4-A603-418D1D263549}" dt="2023-01-13T16:22:46.493" v="213" actId="2711"/>
          <ac:spMkLst>
            <pc:docMk/>
            <pc:sldMk cId="2972653583" sldId="676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2:57.153" v="215" actId="2711"/>
          <ac:spMkLst>
            <pc:docMk/>
            <pc:sldMk cId="2972653583" sldId="676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3:38.928" v="221" actId="20577"/>
        <pc:sldMkLst>
          <pc:docMk/>
          <pc:sldMk cId="3319510505" sldId="678"/>
        </pc:sldMkLst>
        <pc:spChg chg="mod">
          <ac:chgData name="David Alonso" userId="60e5f2bd-fcc3-4045-8258-c932d6ffcd7a" providerId="ADAL" clId="{61AFC29A-C1D0-49B4-A603-418D1D263549}" dt="2023-01-13T16:23:38.928" v="221" actId="20577"/>
          <ac:spMkLst>
            <pc:docMk/>
            <pc:sldMk cId="3319510505" sldId="678"/>
            <ac:spMk id="10" creationId="{675CF52B-F4C8-9994-8762-EA70E50040BD}"/>
          </ac:spMkLst>
        </pc:spChg>
      </pc:sldChg>
      <pc:sldChg chg="addSp delSp modSp mod">
        <pc:chgData name="David Alonso" userId="60e5f2bd-fcc3-4045-8258-c932d6ffcd7a" providerId="ADAL" clId="{61AFC29A-C1D0-49B4-A603-418D1D263549}" dt="2023-01-13T16:31:44.007" v="301" actId="207"/>
        <pc:sldMkLst>
          <pc:docMk/>
          <pc:sldMk cId="2889565818" sldId="679"/>
        </pc:sldMkLst>
        <pc:spChg chg="del mod">
          <ac:chgData name="David Alonso" userId="60e5f2bd-fcc3-4045-8258-c932d6ffcd7a" providerId="ADAL" clId="{61AFC29A-C1D0-49B4-A603-418D1D263549}" dt="2023-01-13T16:30:25.463" v="292" actId="478"/>
          <ac:spMkLst>
            <pc:docMk/>
            <pc:sldMk cId="2889565818" sldId="679"/>
            <ac:spMk id="3" creationId="{DCD41155-20EF-D55C-1C1E-8431D8D66AD8}"/>
          </ac:spMkLst>
        </pc:spChg>
        <pc:spChg chg="add mod ord">
          <ac:chgData name="David Alonso" userId="60e5f2bd-fcc3-4045-8258-c932d6ffcd7a" providerId="ADAL" clId="{61AFC29A-C1D0-49B4-A603-418D1D263549}" dt="2023-01-13T16:30:22.466" v="291" actId="167"/>
          <ac:spMkLst>
            <pc:docMk/>
            <pc:sldMk cId="2889565818" sldId="679"/>
            <ac:spMk id="8" creationId="{EF256C7C-1E86-BA7C-54A2-2630387C60A0}"/>
          </ac:spMkLst>
        </pc:spChg>
        <pc:spChg chg="mod">
          <ac:chgData name="David Alonso" userId="60e5f2bd-fcc3-4045-8258-c932d6ffcd7a" providerId="ADAL" clId="{61AFC29A-C1D0-49B4-A603-418D1D263549}" dt="2023-01-13T16:31:44.007" v="301" actId="207"/>
          <ac:spMkLst>
            <pc:docMk/>
            <pc:sldMk cId="2889565818" sldId="679"/>
            <ac:spMk id="9" creationId="{1E304F16-13D2-D618-94E7-FC42CFD30EFC}"/>
          </ac:spMkLst>
        </pc:spChg>
        <pc:picChg chg="del">
          <ac:chgData name="David Alonso" userId="60e5f2bd-fcc3-4045-8258-c932d6ffcd7a" providerId="ADAL" clId="{61AFC29A-C1D0-49B4-A603-418D1D263549}" dt="2023-01-13T16:30:19.397" v="289" actId="478"/>
          <ac:picMkLst>
            <pc:docMk/>
            <pc:sldMk cId="2889565818" sldId="679"/>
            <ac:picMk id="2" creationId="{07463066-2498-2843-F91B-226B32818DDD}"/>
          </ac:picMkLst>
        </pc:picChg>
        <pc:picChg chg="del">
          <ac:chgData name="David Alonso" userId="60e5f2bd-fcc3-4045-8258-c932d6ffcd7a" providerId="ADAL" clId="{61AFC29A-C1D0-49B4-A603-418D1D263549}" dt="2023-01-13T16:30:17.868" v="288" actId="478"/>
          <ac:picMkLst>
            <pc:docMk/>
            <pc:sldMk cId="2889565818" sldId="679"/>
            <ac:picMk id="7" creationId="{C829B1BF-4D9A-7F3A-830F-F2F83B1DE9C8}"/>
          </ac:picMkLst>
        </pc:picChg>
      </pc:sldChg>
      <pc:sldChg chg="modSp mod">
        <pc:chgData name="David Alonso" userId="60e5f2bd-fcc3-4045-8258-c932d6ffcd7a" providerId="ADAL" clId="{61AFC29A-C1D0-49B4-A603-418D1D263549}" dt="2023-01-13T16:23:51.170" v="223" actId="2711"/>
        <pc:sldMkLst>
          <pc:docMk/>
          <pc:sldMk cId="1192305870" sldId="680"/>
        </pc:sldMkLst>
        <pc:spChg chg="mod">
          <ac:chgData name="David Alonso" userId="60e5f2bd-fcc3-4045-8258-c932d6ffcd7a" providerId="ADAL" clId="{61AFC29A-C1D0-49B4-A603-418D1D263549}" dt="2023-01-13T16:23:47.147" v="222" actId="2711"/>
          <ac:spMkLst>
            <pc:docMk/>
            <pc:sldMk cId="1192305870" sldId="680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3:51.170" v="223" actId="2711"/>
          <ac:spMkLst>
            <pc:docMk/>
            <pc:sldMk cId="1192305870" sldId="680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4:29.399" v="231" actId="2711"/>
        <pc:sldMkLst>
          <pc:docMk/>
          <pc:sldMk cId="4050753255" sldId="681"/>
        </pc:sldMkLst>
        <pc:spChg chg="mod">
          <ac:chgData name="David Alonso" userId="60e5f2bd-fcc3-4045-8258-c932d6ffcd7a" providerId="ADAL" clId="{61AFC29A-C1D0-49B4-A603-418D1D263549}" dt="2023-01-13T16:24:23.866" v="230" actId="2711"/>
          <ac:spMkLst>
            <pc:docMk/>
            <pc:sldMk cId="4050753255" sldId="681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4:29.399" v="231" actId="2711"/>
          <ac:spMkLst>
            <pc:docMk/>
            <pc:sldMk cId="4050753255" sldId="681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4:16.477" v="229" actId="20577"/>
        <pc:sldMkLst>
          <pc:docMk/>
          <pc:sldMk cId="2310642738" sldId="682"/>
        </pc:sldMkLst>
        <pc:spChg chg="mod">
          <ac:chgData name="David Alonso" userId="60e5f2bd-fcc3-4045-8258-c932d6ffcd7a" providerId="ADAL" clId="{61AFC29A-C1D0-49B4-A603-418D1D263549}" dt="2023-01-13T16:24:16.477" v="229" actId="20577"/>
          <ac:spMkLst>
            <pc:docMk/>
            <pc:sldMk cId="2310642738" sldId="682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5:39.642" v="243" actId="2711"/>
        <pc:sldMkLst>
          <pc:docMk/>
          <pc:sldMk cId="3113748930" sldId="683"/>
        </pc:sldMkLst>
        <pc:spChg chg="mod">
          <ac:chgData name="David Alonso" userId="60e5f2bd-fcc3-4045-8258-c932d6ffcd7a" providerId="ADAL" clId="{61AFC29A-C1D0-49B4-A603-418D1D263549}" dt="2023-01-13T16:25:32.200" v="242" actId="2711"/>
          <ac:spMkLst>
            <pc:docMk/>
            <pc:sldMk cId="3113748930" sldId="683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5:39.642" v="243" actId="2711"/>
          <ac:spMkLst>
            <pc:docMk/>
            <pc:sldMk cId="3113748930" sldId="683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4:41.665" v="233" actId="2711"/>
        <pc:sldMkLst>
          <pc:docMk/>
          <pc:sldMk cId="1903814724" sldId="684"/>
        </pc:sldMkLst>
        <pc:spChg chg="mod">
          <ac:chgData name="David Alonso" userId="60e5f2bd-fcc3-4045-8258-c932d6ffcd7a" providerId="ADAL" clId="{61AFC29A-C1D0-49B4-A603-418D1D263549}" dt="2023-01-13T16:24:37.069" v="232" actId="2711"/>
          <ac:spMkLst>
            <pc:docMk/>
            <pc:sldMk cId="1903814724" sldId="684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4:41.665" v="233" actId="2711"/>
          <ac:spMkLst>
            <pc:docMk/>
            <pc:sldMk cId="1903814724" sldId="684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5:58.771" v="246" actId="2711"/>
        <pc:sldMkLst>
          <pc:docMk/>
          <pc:sldMk cId="3519961871" sldId="685"/>
        </pc:sldMkLst>
        <pc:spChg chg="mod">
          <ac:chgData name="David Alonso" userId="60e5f2bd-fcc3-4045-8258-c932d6ffcd7a" providerId="ADAL" clId="{61AFC29A-C1D0-49B4-A603-418D1D263549}" dt="2023-01-13T16:25:58.771" v="246" actId="2711"/>
          <ac:spMkLst>
            <pc:docMk/>
            <pc:sldMk cId="3519961871" sldId="685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5:55.153" v="245" actId="2711"/>
          <ac:spMkLst>
            <pc:docMk/>
            <pc:sldMk cId="3519961871" sldId="685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4:58.807" v="237" actId="20577"/>
        <pc:sldMkLst>
          <pc:docMk/>
          <pc:sldMk cId="1801120484" sldId="686"/>
        </pc:sldMkLst>
        <pc:spChg chg="mod">
          <ac:chgData name="David Alonso" userId="60e5f2bd-fcc3-4045-8258-c932d6ffcd7a" providerId="ADAL" clId="{61AFC29A-C1D0-49B4-A603-418D1D263549}" dt="2023-01-13T16:24:58.807" v="237" actId="20577"/>
          <ac:spMkLst>
            <pc:docMk/>
            <pc:sldMk cId="1801120484" sldId="686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5:14.975" v="240" actId="2711"/>
        <pc:sldMkLst>
          <pc:docMk/>
          <pc:sldMk cId="309735012" sldId="687"/>
        </pc:sldMkLst>
        <pc:spChg chg="mod">
          <ac:chgData name="David Alonso" userId="60e5f2bd-fcc3-4045-8258-c932d6ffcd7a" providerId="ADAL" clId="{61AFC29A-C1D0-49B4-A603-418D1D263549}" dt="2023-01-13T16:25:14.975" v="240" actId="2711"/>
          <ac:spMkLst>
            <pc:docMk/>
            <pc:sldMk cId="309735012" sldId="687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5:48.895" v="244" actId="2711"/>
        <pc:sldMkLst>
          <pc:docMk/>
          <pc:sldMk cId="2345648438" sldId="688"/>
        </pc:sldMkLst>
        <pc:spChg chg="mod">
          <ac:chgData name="David Alonso" userId="60e5f2bd-fcc3-4045-8258-c932d6ffcd7a" providerId="ADAL" clId="{61AFC29A-C1D0-49B4-A603-418D1D263549}" dt="2023-01-13T16:25:48.895" v="244" actId="2711"/>
          <ac:spMkLst>
            <pc:docMk/>
            <pc:sldMk cId="2345648438" sldId="688"/>
            <ac:spMk id="10" creationId="{675CF52B-F4C8-9994-8762-EA70E50040BD}"/>
          </ac:spMkLst>
        </pc:spChg>
      </pc:sldChg>
      <pc:sldChg chg="addSp delSp modSp mod">
        <pc:chgData name="David Alonso" userId="60e5f2bd-fcc3-4045-8258-c932d6ffcd7a" providerId="ADAL" clId="{61AFC29A-C1D0-49B4-A603-418D1D263549}" dt="2023-01-13T16:32:20.865" v="313" actId="207"/>
        <pc:sldMkLst>
          <pc:docMk/>
          <pc:sldMk cId="3321233809" sldId="690"/>
        </pc:sldMkLst>
        <pc:spChg chg="del">
          <ac:chgData name="David Alonso" userId="60e5f2bd-fcc3-4045-8258-c932d6ffcd7a" providerId="ADAL" clId="{61AFC29A-C1D0-49B4-A603-418D1D263549}" dt="2023-01-13T16:31:59.174" v="306" actId="478"/>
          <ac:spMkLst>
            <pc:docMk/>
            <pc:sldMk cId="3321233809" sldId="690"/>
            <ac:spMk id="3" creationId="{DCD41155-20EF-D55C-1C1E-8431D8D66AD8}"/>
          </ac:spMkLst>
        </pc:spChg>
        <pc:spChg chg="add mod ord">
          <ac:chgData name="David Alonso" userId="60e5f2bd-fcc3-4045-8258-c932d6ffcd7a" providerId="ADAL" clId="{61AFC29A-C1D0-49B4-A603-418D1D263549}" dt="2023-01-13T16:32:02.297" v="308" actId="167"/>
          <ac:spMkLst>
            <pc:docMk/>
            <pc:sldMk cId="3321233809" sldId="690"/>
            <ac:spMk id="8" creationId="{4981B0D1-A0C4-9653-94BC-C0702CB468D5}"/>
          </ac:spMkLst>
        </pc:spChg>
        <pc:spChg chg="mod">
          <ac:chgData name="David Alonso" userId="60e5f2bd-fcc3-4045-8258-c932d6ffcd7a" providerId="ADAL" clId="{61AFC29A-C1D0-49B4-A603-418D1D263549}" dt="2023-01-13T16:32:20.865" v="313" actId="207"/>
          <ac:spMkLst>
            <pc:docMk/>
            <pc:sldMk cId="3321233809" sldId="690"/>
            <ac:spMk id="9" creationId="{1E304F16-13D2-D618-94E7-FC42CFD30EFC}"/>
          </ac:spMkLst>
        </pc:spChg>
        <pc:picChg chg="del">
          <ac:chgData name="David Alonso" userId="60e5f2bd-fcc3-4045-8258-c932d6ffcd7a" providerId="ADAL" clId="{61AFC29A-C1D0-49B4-A603-418D1D263549}" dt="2023-01-13T16:31:55.594" v="303" actId="478"/>
          <ac:picMkLst>
            <pc:docMk/>
            <pc:sldMk cId="3321233809" sldId="690"/>
            <ac:picMk id="2" creationId="{07463066-2498-2843-F91B-226B32818DDD}"/>
          </ac:picMkLst>
        </pc:picChg>
        <pc:picChg chg="del">
          <ac:chgData name="David Alonso" userId="60e5f2bd-fcc3-4045-8258-c932d6ffcd7a" providerId="ADAL" clId="{61AFC29A-C1D0-49B4-A603-418D1D263549}" dt="2023-01-13T16:31:55.178" v="302" actId="478"/>
          <ac:picMkLst>
            <pc:docMk/>
            <pc:sldMk cId="3321233809" sldId="690"/>
            <ac:picMk id="7" creationId="{C829B1BF-4D9A-7F3A-830F-F2F83B1DE9C8}"/>
          </ac:picMkLst>
        </pc:picChg>
      </pc:sldChg>
      <pc:sldChg chg="modSp mod">
        <pc:chgData name="David Alonso" userId="60e5f2bd-fcc3-4045-8258-c932d6ffcd7a" providerId="ADAL" clId="{61AFC29A-C1D0-49B4-A603-418D1D263549}" dt="2023-01-13T16:27:46.644" v="261" actId="2711"/>
        <pc:sldMkLst>
          <pc:docMk/>
          <pc:sldMk cId="767566188" sldId="691"/>
        </pc:sldMkLst>
        <pc:spChg chg="mod">
          <ac:chgData name="David Alonso" userId="60e5f2bd-fcc3-4045-8258-c932d6ffcd7a" providerId="ADAL" clId="{61AFC29A-C1D0-49B4-A603-418D1D263549}" dt="2023-01-13T16:27:29.108" v="258"/>
          <ac:spMkLst>
            <pc:docMk/>
            <pc:sldMk cId="767566188" sldId="691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7:46.644" v="261" actId="2711"/>
          <ac:spMkLst>
            <pc:docMk/>
            <pc:sldMk cId="767566188" sldId="691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7:40.883" v="260" actId="2711"/>
        <pc:sldMkLst>
          <pc:docMk/>
          <pc:sldMk cId="1542615228" sldId="692"/>
        </pc:sldMkLst>
        <pc:spChg chg="mod">
          <ac:chgData name="David Alonso" userId="60e5f2bd-fcc3-4045-8258-c932d6ffcd7a" providerId="ADAL" clId="{61AFC29A-C1D0-49B4-A603-418D1D263549}" dt="2023-01-13T16:27:19.351" v="257" actId="255"/>
          <ac:spMkLst>
            <pc:docMk/>
            <pc:sldMk cId="1542615228" sldId="692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7:40.883" v="260" actId="2711"/>
          <ac:spMkLst>
            <pc:docMk/>
            <pc:sldMk cId="1542615228" sldId="692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7:53.260" v="264" actId="2711"/>
        <pc:sldMkLst>
          <pc:docMk/>
          <pc:sldMk cId="3399939263" sldId="693"/>
        </pc:sldMkLst>
        <pc:spChg chg="mod">
          <ac:chgData name="David Alonso" userId="60e5f2bd-fcc3-4045-8258-c932d6ffcd7a" providerId="ADAL" clId="{61AFC29A-C1D0-49B4-A603-418D1D263549}" dt="2023-01-13T16:27:33.288" v="259"/>
          <ac:spMkLst>
            <pc:docMk/>
            <pc:sldMk cId="3399939263" sldId="693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7:53.260" v="264" actId="2711"/>
          <ac:spMkLst>
            <pc:docMk/>
            <pc:sldMk cId="3399939263" sldId="693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8:14.083" v="268" actId="2711"/>
        <pc:sldMkLst>
          <pc:docMk/>
          <pc:sldMk cId="3100719385" sldId="694"/>
        </pc:sldMkLst>
        <pc:spChg chg="mod">
          <ac:chgData name="David Alonso" userId="60e5f2bd-fcc3-4045-8258-c932d6ffcd7a" providerId="ADAL" clId="{61AFC29A-C1D0-49B4-A603-418D1D263549}" dt="2023-01-13T16:28:09.943" v="267"/>
          <ac:spMkLst>
            <pc:docMk/>
            <pc:sldMk cId="3100719385" sldId="694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8:14.083" v="268" actId="2711"/>
          <ac:spMkLst>
            <pc:docMk/>
            <pc:sldMk cId="3100719385" sldId="694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7:58.347" v="265" actId="2711"/>
        <pc:sldMkLst>
          <pc:docMk/>
          <pc:sldMk cId="288073377" sldId="695"/>
        </pc:sldMkLst>
        <pc:spChg chg="mod">
          <ac:chgData name="David Alonso" userId="60e5f2bd-fcc3-4045-8258-c932d6ffcd7a" providerId="ADAL" clId="{61AFC29A-C1D0-49B4-A603-418D1D263549}" dt="2023-01-13T16:27:58.347" v="265" actId="2711"/>
          <ac:spMkLst>
            <pc:docMk/>
            <pc:sldMk cId="288073377" sldId="695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8:31.216" v="271" actId="2711"/>
        <pc:sldMkLst>
          <pc:docMk/>
          <pc:sldMk cId="1103275483" sldId="696"/>
        </pc:sldMkLst>
        <pc:spChg chg="mod">
          <ac:chgData name="David Alonso" userId="60e5f2bd-fcc3-4045-8258-c932d6ffcd7a" providerId="ADAL" clId="{61AFC29A-C1D0-49B4-A603-418D1D263549}" dt="2023-01-13T16:28:24.861" v="270"/>
          <ac:spMkLst>
            <pc:docMk/>
            <pc:sldMk cId="1103275483" sldId="696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8:31.216" v="271" actId="2711"/>
          <ac:spMkLst>
            <pc:docMk/>
            <pc:sldMk cId="1103275483" sldId="696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8:53.397" v="276"/>
        <pc:sldMkLst>
          <pc:docMk/>
          <pc:sldMk cId="4066631145" sldId="697"/>
        </pc:sldMkLst>
        <pc:spChg chg="mod">
          <ac:chgData name="David Alonso" userId="60e5f2bd-fcc3-4045-8258-c932d6ffcd7a" providerId="ADAL" clId="{61AFC29A-C1D0-49B4-A603-418D1D263549}" dt="2023-01-13T16:28:53.397" v="276"/>
          <ac:spMkLst>
            <pc:docMk/>
            <pc:sldMk cId="4066631145" sldId="697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8:51.261" v="275" actId="2711"/>
          <ac:spMkLst>
            <pc:docMk/>
            <pc:sldMk cId="4066631145" sldId="697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8:37.409" v="272" actId="2711"/>
        <pc:sldMkLst>
          <pc:docMk/>
          <pc:sldMk cId="2240063921" sldId="698"/>
        </pc:sldMkLst>
        <pc:spChg chg="mod">
          <ac:chgData name="David Alonso" userId="60e5f2bd-fcc3-4045-8258-c932d6ffcd7a" providerId="ADAL" clId="{61AFC29A-C1D0-49B4-A603-418D1D263549}" dt="2023-01-13T16:28:37.409" v="272" actId="2711"/>
          <ac:spMkLst>
            <pc:docMk/>
            <pc:sldMk cId="2240063921" sldId="698"/>
            <ac:spMk id="9" creationId="{1E304F16-13D2-D618-94E7-FC42CFD30EFC}"/>
          </ac:spMkLst>
        </pc:spChg>
      </pc:sldChg>
      <pc:sldChg chg="addSp delSp modSp mod">
        <pc:chgData name="David Alonso" userId="60e5f2bd-fcc3-4045-8258-c932d6ffcd7a" providerId="ADAL" clId="{61AFC29A-C1D0-49B4-A603-418D1D263549}" dt="2023-01-13T16:33:07.263" v="328" actId="207"/>
        <pc:sldMkLst>
          <pc:docMk/>
          <pc:sldMk cId="2076594563" sldId="699"/>
        </pc:sldMkLst>
        <pc:spChg chg="del">
          <ac:chgData name="David Alonso" userId="60e5f2bd-fcc3-4045-8258-c932d6ffcd7a" providerId="ADAL" clId="{61AFC29A-C1D0-49B4-A603-418D1D263549}" dt="2023-01-13T16:32:53.350" v="324" actId="478"/>
          <ac:spMkLst>
            <pc:docMk/>
            <pc:sldMk cId="2076594563" sldId="699"/>
            <ac:spMk id="3" creationId="{DCD41155-20EF-D55C-1C1E-8431D8D66AD8}"/>
          </ac:spMkLst>
        </pc:spChg>
        <pc:spChg chg="add mod ord">
          <ac:chgData name="David Alonso" userId="60e5f2bd-fcc3-4045-8258-c932d6ffcd7a" providerId="ADAL" clId="{61AFC29A-C1D0-49B4-A603-418D1D263549}" dt="2023-01-13T16:32:51.410" v="323" actId="167"/>
          <ac:spMkLst>
            <pc:docMk/>
            <pc:sldMk cId="2076594563" sldId="699"/>
            <ac:spMk id="8" creationId="{AEA02460-9598-A7E7-7846-514DBD7AC647}"/>
          </ac:spMkLst>
        </pc:spChg>
        <pc:spChg chg="mod">
          <ac:chgData name="David Alonso" userId="60e5f2bd-fcc3-4045-8258-c932d6ffcd7a" providerId="ADAL" clId="{61AFC29A-C1D0-49B4-A603-418D1D263549}" dt="2023-01-13T16:33:07.263" v="328" actId="207"/>
          <ac:spMkLst>
            <pc:docMk/>
            <pc:sldMk cId="2076594563" sldId="699"/>
            <ac:spMk id="9" creationId="{1E304F16-13D2-D618-94E7-FC42CFD30EFC}"/>
          </ac:spMkLst>
        </pc:spChg>
        <pc:picChg chg="del">
          <ac:chgData name="David Alonso" userId="60e5f2bd-fcc3-4045-8258-c932d6ffcd7a" providerId="ADAL" clId="{61AFC29A-C1D0-49B4-A603-418D1D263549}" dt="2023-01-13T16:32:47.964" v="321" actId="478"/>
          <ac:picMkLst>
            <pc:docMk/>
            <pc:sldMk cId="2076594563" sldId="699"/>
            <ac:picMk id="2" creationId="{07463066-2498-2843-F91B-226B32818DDD}"/>
          </ac:picMkLst>
        </pc:picChg>
        <pc:picChg chg="del">
          <ac:chgData name="David Alonso" userId="60e5f2bd-fcc3-4045-8258-c932d6ffcd7a" providerId="ADAL" clId="{61AFC29A-C1D0-49B4-A603-418D1D263549}" dt="2023-01-13T16:32:47.363" v="320" actId="478"/>
          <ac:picMkLst>
            <pc:docMk/>
            <pc:sldMk cId="2076594563" sldId="699"/>
            <ac:picMk id="7" creationId="{C829B1BF-4D9A-7F3A-830F-F2F83B1DE9C8}"/>
          </ac:picMkLst>
        </pc:picChg>
      </pc:sldChg>
      <pc:sldChg chg="modSp mod">
        <pc:chgData name="David Alonso" userId="60e5f2bd-fcc3-4045-8258-c932d6ffcd7a" providerId="ADAL" clId="{61AFC29A-C1D0-49B4-A603-418D1D263549}" dt="2023-01-13T16:29:01.412" v="277" actId="2711"/>
        <pc:sldMkLst>
          <pc:docMk/>
          <pc:sldMk cId="2821251583" sldId="701"/>
        </pc:sldMkLst>
        <pc:spChg chg="mod">
          <ac:chgData name="David Alonso" userId="60e5f2bd-fcc3-4045-8258-c932d6ffcd7a" providerId="ADAL" clId="{61AFC29A-C1D0-49B4-A603-418D1D263549}" dt="2023-01-13T16:29:01.412" v="277" actId="2711"/>
          <ac:spMkLst>
            <pc:docMk/>
            <pc:sldMk cId="2821251583" sldId="701"/>
            <ac:spMk id="9" creationId="{1E304F16-13D2-D618-94E7-FC42CFD30EFC}"/>
          </ac:spMkLst>
        </pc:spChg>
      </pc:sldChg>
      <pc:sldChg chg="addSp delSp modSp mod">
        <pc:chgData name="David Alonso" userId="60e5f2bd-fcc3-4045-8258-c932d6ffcd7a" providerId="ADAL" clId="{61AFC29A-C1D0-49B4-A603-418D1D263549}" dt="2023-01-13T16:33:33.437" v="338" actId="2711"/>
        <pc:sldMkLst>
          <pc:docMk/>
          <pc:sldMk cId="380893300" sldId="702"/>
        </pc:sldMkLst>
        <pc:spChg chg="del">
          <ac:chgData name="David Alonso" userId="60e5f2bd-fcc3-4045-8258-c932d6ffcd7a" providerId="ADAL" clId="{61AFC29A-C1D0-49B4-A603-418D1D263549}" dt="2023-01-13T16:33:13.979" v="332" actId="478"/>
          <ac:spMkLst>
            <pc:docMk/>
            <pc:sldMk cId="380893300" sldId="702"/>
            <ac:spMk id="3" creationId="{DCD41155-20EF-D55C-1C1E-8431D8D66AD8}"/>
          </ac:spMkLst>
        </pc:spChg>
        <pc:spChg chg="add mod ord">
          <ac:chgData name="David Alonso" userId="60e5f2bd-fcc3-4045-8258-c932d6ffcd7a" providerId="ADAL" clId="{61AFC29A-C1D0-49B4-A603-418D1D263549}" dt="2023-01-13T16:33:16.665" v="334" actId="167"/>
          <ac:spMkLst>
            <pc:docMk/>
            <pc:sldMk cId="380893300" sldId="702"/>
            <ac:spMk id="8" creationId="{290A666D-6574-652E-FB82-1BE4D3A783C9}"/>
          </ac:spMkLst>
        </pc:spChg>
        <pc:spChg chg="mod">
          <ac:chgData name="David Alonso" userId="60e5f2bd-fcc3-4045-8258-c932d6ffcd7a" providerId="ADAL" clId="{61AFC29A-C1D0-49B4-A603-418D1D263549}" dt="2023-01-13T16:33:33.437" v="338" actId="2711"/>
          <ac:spMkLst>
            <pc:docMk/>
            <pc:sldMk cId="380893300" sldId="702"/>
            <ac:spMk id="9" creationId="{1E304F16-13D2-D618-94E7-FC42CFD30EFC}"/>
          </ac:spMkLst>
        </pc:spChg>
        <pc:picChg chg="del mod">
          <ac:chgData name="David Alonso" userId="60e5f2bd-fcc3-4045-8258-c932d6ffcd7a" providerId="ADAL" clId="{61AFC29A-C1D0-49B4-A603-418D1D263549}" dt="2023-01-13T16:33:11.683" v="331" actId="478"/>
          <ac:picMkLst>
            <pc:docMk/>
            <pc:sldMk cId="380893300" sldId="702"/>
            <ac:picMk id="2" creationId="{07463066-2498-2843-F91B-226B32818DDD}"/>
          </ac:picMkLst>
        </pc:picChg>
        <pc:picChg chg="del">
          <ac:chgData name="David Alonso" userId="60e5f2bd-fcc3-4045-8258-c932d6ffcd7a" providerId="ADAL" clId="{61AFC29A-C1D0-49B4-A603-418D1D263549}" dt="2023-01-13T16:33:11.211" v="329" actId="478"/>
          <ac:picMkLst>
            <pc:docMk/>
            <pc:sldMk cId="380893300" sldId="702"/>
            <ac:picMk id="7" creationId="{C829B1BF-4D9A-7F3A-830F-F2F83B1DE9C8}"/>
          </ac:picMkLst>
        </pc:picChg>
      </pc:sldChg>
      <pc:sldChg chg="modSp mod">
        <pc:chgData name="David Alonso" userId="60e5f2bd-fcc3-4045-8258-c932d6ffcd7a" providerId="ADAL" clId="{61AFC29A-C1D0-49B4-A603-418D1D263549}" dt="2023-01-13T16:29:13.663" v="278" actId="2711"/>
        <pc:sldMkLst>
          <pc:docMk/>
          <pc:sldMk cId="4010899498" sldId="703"/>
        </pc:sldMkLst>
        <pc:spChg chg="mod">
          <ac:chgData name="David Alonso" userId="60e5f2bd-fcc3-4045-8258-c932d6ffcd7a" providerId="ADAL" clId="{61AFC29A-C1D0-49B4-A603-418D1D263549}" dt="2023-01-13T16:29:13.663" v="278" actId="2711"/>
          <ac:spMkLst>
            <pc:docMk/>
            <pc:sldMk cId="4010899498" sldId="703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9:49.578" v="285" actId="2711"/>
        <pc:sldMkLst>
          <pc:docMk/>
          <pc:sldMk cId="3925229370" sldId="704"/>
        </pc:sldMkLst>
        <pc:spChg chg="mod">
          <ac:chgData name="David Alonso" userId="60e5f2bd-fcc3-4045-8258-c932d6ffcd7a" providerId="ADAL" clId="{61AFC29A-C1D0-49B4-A603-418D1D263549}" dt="2023-01-13T16:29:49.578" v="285" actId="2711"/>
          <ac:spMkLst>
            <pc:docMk/>
            <pc:sldMk cId="3925229370" sldId="704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30:03.639" v="287" actId="6559"/>
        <pc:sldMkLst>
          <pc:docMk/>
          <pc:sldMk cId="3782332093" sldId="705"/>
        </pc:sldMkLst>
        <pc:spChg chg="mod">
          <ac:chgData name="David Alonso" userId="60e5f2bd-fcc3-4045-8258-c932d6ffcd7a" providerId="ADAL" clId="{61AFC29A-C1D0-49B4-A603-418D1D263549}" dt="2023-01-13T16:30:03.639" v="287" actId="6559"/>
          <ac:spMkLst>
            <pc:docMk/>
            <pc:sldMk cId="3782332093" sldId="705"/>
            <ac:spMk id="9" creationId="{1E304F16-13D2-D618-94E7-FC42CFD30EFC}"/>
          </ac:spMkLst>
        </pc:spChg>
      </pc:sldChg>
      <pc:sldChg chg="modSp mod">
        <pc:chgData name="David Alonso" userId="60e5f2bd-fcc3-4045-8258-c932d6ffcd7a" providerId="ADAL" clId="{61AFC29A-C1D0-49B4-A603-418D1D263549}" dt="2023-01-13T16:26:19.311" v="248" actId="2711"/>
        <pc:sldMkLst>
          <pc:docMk/>
          <pc:sldMk cId="2725129281" sldId="707"/>
        </pc:sldMkLst>
        <pc:spChg chg="mod">
          <ac:chgData name="David Alonso" userId="60e5f2bd-fcc3-4045-8258-c932d6ffcd7a" providerId="ADAL" clId="{61AFC29A-C1D0-49B4-A603-418D1D263549}" dt="2023-01-13T16:26:13.757" v="247" actId="2711"/>
          <ac:spMkLst>
            <pc:docMk/>
            <pc:sldMk cId="2725129281" sldId="707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6:19.311" v="248" actId="2711"/>
          <ac:spMkLst>
            <pc:docMk/>
            <pc:sldMk cId="2725129281" sldId="707"/>
            <ac:spMk id="10" creationId="{675CF52B-F4C8-9994-8762-EA70E50040BD}"/>
          </ac:spMkLst>
        </pc:spChg>
      </pc:sldChg>
      <pc:sldChg chg="modSp mod">
        <pc:chgData name="David Alonso" userId="60e5f2bd-fcc3-4045-8258-c932d6ffcd7a" providerId="ADAL" clId="{61AFC29A-C1D0-49B4-A603-418D1D263549}" dt="2023-01-13T16:26:43.923" v="250" actId="2711"/>
        <pc:sldMkLst>
          <pc:docMk/>
          <pc:sldMk cId="3589247624" sldId="708"/>
        </pc:sldMkLst>
        <pc:spChg chg="mod">
          <ac:chgData name="David Alonso" userId="60e5f2bd-fcc3-4045-8258-c932d6ffcd7a" providerId="ADAL" clId="{61AFC29A-C1D0-49B4-A603-418D1D263549}" dt="2023-01-13T16:26:43.923" v="250" actId="2711"/>
          <ac:spMkLst>
            <pc:docMk/>
            <pc:sldMk cId="3589247624" sldId="708"/>
            <ac:spMk id="9" creationId="{1E304F16-13D2-D618-94E7-FC42CFD30EFC}"/>
          </ac:spMkLst>
        </pc:spChg>
      </pc:sldChg>
      <pc:sldChg chg="addSp delSp modSp mod">
        <pc:chgData name="David Alonso" userId="60e5f2bd-fcc3-4045-8258-c932d6ffcd7a" providerId="ADAL" clId="{61AFC29A-C1D0-49B4-A603-418D1D263549}" dt="2023-01-13T16:32:40.061" v="319" actId="478"/>
        <pc:sldMkLst>
          <pc:docMk/>
          <pc:sldMk cId="3097194694" sldId="709"/>
        </pc:sldMkLst>
        <pc:spChg chg="add del">
          <ac:chgData name="David Alonso" userId="60e5f2bd-fcc3-4045-8258-c932d6ffcd7a" providerId="ADAL" clId="{61AFC29A-C1D0-49B4-A603-418D1D263549}" dt="2023-01-13T16:32:40.061" v="319" actId="478"/>
          <ac:spMkLst>
            <pc:docMk/>
            <pc:sldMk cId="3097194694" sldId="709"/>
            <ac:spMk id="4" creationId="{8A675ADE-A1C4-8F35-FB79-F7EF41DB80D2}"/>
          </ac:spMkLst>
        </pc:spChg>
        <pc:spChg chg="add del mod ord">
          <ac:chgData name="David Alonso" userId="60e5f2bd-fcc3-4045-8258-c932d6ffcd7a" providerId="ADAL" clId="{61AFC29A-C1D0-49B4-A603-418D1D263549}" dt="2023-01-13T16:32:39.429" v="318"/>
          <ac:spMkLst>
            <pc:docMk/>
            <pc:sldMk cId="3097194694" sldId="709"/>
            <ac:spMk id="6" creationId="{969E1642-D3D4-DF46-9A29-D363CB296D69}"/>
          </ac:spMkLst>
        </pc:spChg>
        <pc:spChg chg="mod">
          <ac:chgData name="David Alonso" userId="60e5f2bd-fcc3-4045-8258-c932d6ffcd7a" providerId="ADAL" clId="{61AFC29A-C1D0-49B4-A603-418D1D263549}" dt="2023-01-13T16:28:04.969" v="266" actId="2711"/>
          <ac:spMkLst>
            <pc:docMk/>
            <pc:sldMk cId="3097194694" sldId="709"/>
            <ac:spMk id="9" creationId="{1E304F16-13D2-D618-94E7-FC42CFD30EFC}"/>
          </ac:spMkLst>
        </pc:spChg>
      </pc:sldChg>
      <pc:sldChg chg="modSp mod">
        <pc:chgData name="David Alonso" userId="60e5f2bd-fcc3-4045-8258-c932d6ffcd7a" providerId="ADAL" clId="{61AFC29A-C1D0-49B4-A603-418D1D263549}" dt="2023-01-13T16:28:46.577" v="274" actId="2711"/>
        <pc:sldMkLst>
          <pc:docMk/>
          <pc:sldMk cId="855442117" sldId="710"/>
        </pc:sldMkLst>
        <pc:spChg chg="mod">
          <ac:chgData name="David Alonso" userId="60e5f2bd-fcc3-4045-8258-c932d6ffcd7a" providerId="ADAL" clId="{61AFC29A-C1D0-49B4-A603-418D1D263549}" dt="2023-01-13T16:28:41.977" v="273"/>
          <ac:spMkLst>
            <pc:docMk/>
            <pc:sldMk cId="855442117" sldId="710"/>
            <ac:spMk id="2" creationId="{ED7C48AE-A5DE-6AFD-41BE-9651FB4C257D}"/>
          </ac:spMkLst>
        </pc:spChg>
        <pc:spChg chg="mod">
          <ac:chgData name="David Alonso" userId="60e5f2bd-fcc3-4045-8258-c932d6ffcd7a" providerId="ADAL" clId="{61AFC29A-C1D0-49B4-A603-418D1D263549}" dt="2023-01-13T16:28:46.577" v="274" actId="2711"/>
          <ac:spMkLst>
            <pc:docMk/>
            <pc:sldMk cId="855442117" sldId="710"/>
            <ac:spMk id="10" creationId="{675CF52B-F4C8-9994-8762-EA70E50040BD}"/>
          </ac:spMkLst>
        </pc:spChg>
      </pc:sldChg>
      <pc:sldChg chg="addSp delSp modSp mod">
        <pc:chgData name="David Alonso" userId="60e5f2bd-fcc3-4045-8258-c932d6ffcd7a" providerId="ADAL" clId="{61AFC29A-C1D0-49B4-A603-418D1D263549}" dt="2023-01-13T16:33:53.856" v="345" actId="962"/>
        <pc:sldMkLst>
          <pc:docMk/>
          <pc:sldMk cId="1752611685" sldId="711"/>
        </pc:sldMkLst>
        <pc:spChg chg="add mod ord">
          <ac:chgData name="David Alonso" userId="60e5f2bd-fcc3-4045-8258-c932d6ffcd7a" providerId="ADAL" clId="{61AFC29A-C1D0-49B4-A603-418D1D263549}" dt="2023-01-13T16:33:43.628" v="342" actId="167"/>
          <ac:spMkLst>
            <pc:docMk/>
            <pc:sldMk cId="1752611685" sldId="711"/>
            <ac:spMk id="2" creationId="{F0023641-3408-78B2-8047-6C7507BA161F}"/>
          </ac:spMkLst>
        </pc:spChg>
        <pc:picChg chg="del">
          <ac:chgData name="David Alonso" userId="60e5f2bd-fcc3-4045-8258-c932d6ffcd7a" providerId="ADAL" clId="{61AFC29A-C1D0-49B4-A603-418D1D263549}" dt="2023-01-13T16:33:39.792" v="340" actId="478"/>
          <ac:picMkLst>
            <pc:docMk/>
            <pc:sldMk cId="1752611685" sldId="711"/>
            <ac:picMk id="4" creationId="{BD00DD2D-1EB6-D597-BFF3-5D9FB0BD14AB}"/>
          </ac:picMkLst>
        </pc:picChg>
        <pc:picChg chg="add mod">
          <ac:chgData name="David Alonso" userId="60e5f2bd-fcc3-4045-8258-c932d6ffcd7a" providerId="ADAL" clId="{61AFC29A-C1D0-49B4-A603-418D1D263549}" dt="2023-01-13T16:33:53.856" v="345" actId="962"/>
          <ac:picMkLst>
            <pc:docMk/>
            <pc:sldMk cId="1752611685" sldId="711"/>
            <ac:picMk id="5" creationId="{BC86B931-EAE0-CDB9-DE6C-5EFECBD6F885}"/>
          </ac:picMkLst>
        </pc:picChg>
        <pc:picChg chg="del">
          <ac:chgData name="David Alonso" userId="60e5f2bd-fcc3-4045-8258-c932d6ffcd7a" providerId="ADAL" clId="{61AFC29A-C1D0-49B4-A603-418D1D263549}" dt="2023-01-13T16:33:38.774" v="339" actId="478"/>
          <ac:picMkLst>
            <pc:docMk/>
            <pc:sldMk cId="1752611685" sldId="711"/>
            <ac:picMk id="12" creationId="{A457D4B1-3E49-437C-97B3-5AE67BBE36AB}"/>
          </ac:picMkLst>
        </pc:picChg>
      </pc:sldChg>
      <pc:sldChg chg="addSp delSp modSp mod modAnim">
        <pc:chgData name="David Alonso" userId="60e5f2bd-fcc3-4045-8258-c932d6ffcd7a" providerId="ADAL" clId="{61AFC29A-C1D0-49B4-A603-418D1D263549}" dt="2023-01-13T16:31:29.761" v="299" actId="207"/>
        <pc:sldMkLst>
          <pc:docMk/>
          <pc:sldMk cId="2350354632" sldId="712"/>
        </pc:sldMkLst>
        <pc:spChg chg="add mod ord">
          <ac:chgData name="David Alonso" userId="60e5f2bd-fcc3-4045-8258-c932d6ffcd7a" providerId="ADAL" clId="{61AFC29A-C1D0-49B4-A603-418D1D263549}" dt="2023-01-13T16:18:08.479" v="121" actId="167"/>
          <ac:spMkLst>
            <pc:docMk/>
            <pc:sldMk cId="2350354632" sldId="712"/>
            <ac:spMk id="2" creationId="{06048C40-56B6-5BC7-66B0-73E25ACEC39D}"/>
          </ac:spMkLst>
        </pc:spChg>
        <pc:spChg chg="add mod">
          <ac:chgData name="David Alonso" userId="60e5f2bd-fcc3-4045-8258-c932d6ffcd7a" providerId="ADAL" clId="{61AFC29A-C1D0-49B4-A603-418D1D263549}" dt="2023-01-13T16:31:29.761" v="299" actId="207"/>
          <ac:spMkLst>
            <pc:docMk/>
            <pc:sldMk cId="2350354632" sldId="712"/>
            <ac:spMk id="14" creationId="{94AB2D52-82E1-0E51-7EAD-966259772D7E}"/>
          </ac:spMkLst>
        </pc:spChg>
        <pc:grpChg chg="add del mod">
          <ac:chgData name="David Alonso" userId="60e5f2bd-fcc3-4045-8258-c932d6ffcd7a" providerId="ADAL" clId="{61AFC29A-C1D0-49B4-A603-418D1D263549}" dt="2023-01-13T16:18:54.047" v="129" actId="478"/>
          <ac:grpSpMkLst>
            <pc:docMk/>
            <pc:sldMk cId="2350354632" sldId="712"/>
            <ac:grpSpMk id="10" creationId="{C32EFAC9-1286-6527-7964-B4EBB3E0F04A}"/>
          </ac:grpSpMkLst>
        </pc:grpChg>
        <pc:picChg chg="add del mod topLvl">
          <ac:chgData name="David Alonso" userId="60e5f2bd-fcc3-4045-8258-c932d6ffcd7a" providerId="ADAL" clId="{61AFC29A-C1D0-49B4-A603-418D1D263549}" dt="2023-01-13T16:18:55.851" v="130" actId="478"/>
          <ac:picMkLst>
            <pc:docMk/>
            <pc:sldMk cId="2350354632" sldId="712"/>
            <ac:picMk id="3" creationId="{BCD21D58-81F1-FC60-4526-EF40EE0D6FCE}"/>
          </ac:picMkLst>
        </pc:picChg>
        <pc:picChg chg="del">
          <ac:chgData name="David Alonso" userId="60e5f2bd-fcc3-4045-8258-c932d6ffcd7a" providerId="ADAL" clId="{61AFC29A-C1D0-49B4-A603-418D1D263549}" dt="2023-01-13T16:18:03.038" v="118" actId="478"/>
          <ac:picMkLst>
            <pc:docMk/>
            <pc:sldMk cId="2350354632" sldId="712"/>
            <ac:picMk id="4" creationId="{BD00DD2D-1EB6-D597-BFF3-5D9FB0BD14AB}"/>
          </ac:picMkLst>
        </pc:picChg>
        <pc:picChg chg="add del mod">
          <ac:chgData name="David Alonso" userId="60e5f2bd-fcc3-4045-8258-c932d6ffcd7a" providerId="ADAL" clId="{61AFC29A-C1D0-49B4-A603-418D1D263549}" dt="2023-01-13T16:18:54.047" v="129" actId="478"/>
          <ac:picMkLst>
            <pc:docMk/>
            <pc:sldMk cId="2350354632" sldId="712"/>
            <ac:picMk id="5" creationId="{A84D6FD7-9A61-D580-F56A-30461B2B5245}"/>
          </ac:picMkLst>
        </pc:picChg>
        <pc:picChg chg="add del mod topLvl">
          <ac:chgData name="David Alonso" userId="60e5f2bd-fcc3-4045-8258-c932d6ffcd7a" providerId="ADAL" clId="{61AFC29A-C1D0-49B4-A603-418D1D263549}" dt="2023-01-13T16:18:54.047" v="129" actId="478"/>
          <ac:picMkLst>
            <pc:docMk/>
            <pc:sldMk cId="2350354632" sldId="712"/>
            <ac:picMk id="8" creationId="{FB0DEA9A-E1AC-23FD-6A2C-55542579418B}"/>
          </ac:picMkLst>
        </pc:picChg>
        <pc:picChg chg="add del mod">
          <ac:chgData name="David Alonso" userId="60e5f2bd-fcc3-4045-8258-c932d6ffcd7a" providerId="ADAL" clId="{61AFC29A-C1D0-49B4-A603-418D1D263549}" dt="2023-01-13T16:18:54.047" v="129" actId="478"/>
          <ac:picMkLst>
            <pc:docMk/>
            <pc:sldMk cId="2350354632" sldId="712"/>
            <ac:picMk id="9" creationId="{E1FD61ED-E449-92BB-B7F7-B4E0D5B813A9}"/>
          </ac:picMkLst>
        </pc:picChg>
        <pc:picChg chg="del">
          <ac:chgData name="David Alonso" userId="60e5f2bd-fcc3-4045-8258-c932d6ffcd7a" providerId="ADAL" clId="{61AFC29A-C1D0-49B4-A603-418D1D263549}" dt="2023-01-13T16:18:01.027" v="117" actId="478"/>
          <ac:picMkLst>
            <pc:docMk/>
            <pc:sldMk cId="2350354632" sldId="712"/>
            <ac:picMk id="12" creationId="{A457D4B1-3E49-437C-97B3-5AE67BBE36AB}"/>
          </ac:picMkLst>
        </pc:picChg>
        <pc:picChg chg="add mod">
          <ac:chgData name="David Alonso" userId="60e5f2bd-fcc3-4045-8258-c932d6ffcd7a" providerId="ADAL" clId="{61AFC29A-C1D0-49B4-A603-418D1D263549}" dt="2023-01-13T16:20:35.509" v="192" actId="1076"/>
          <ac:picMkLst>
            <pc:docMk/>
            <pc:sldMk cId="2350354632" sldId="712"/>
            <ac:picMk id="13" creationId="{99B70D7C-8250-376B-6153-E7E13A70F281}"/>
          </ac:picMkLst>
        </pc:picChg>
      </pc:sldChg>
      <pc:sldChg chg="modSp mod">
        <pc:chgData name="David Alonso" userId="60e5f2bd-fcc3-4045-8258-c932d6ffcd7a" providerId="ADAL" clId="{61AFC29A-C1D0-49B4-A603-418D1D263549}" dt="2023-01-13T16:28:19.366" v="269" actId="2711"/>
        <pc:sldMkLst>
          <pc:docMk/>
          <pc:sldMk cId="3262748231" sldId="713"/>
        </pc:sldMkLst>
        <pc:spChg chg="mod">
          <ac:chgData name="David Alonso" userId="60e5f2bd-fcc3-4045-8258-c932d6ffcd7a" providerId="ADAL" clId="{61AFC29A-C1D0-49B4-A603-418D1D263549}" dt="2023-01-13T16:28:19.366" v="269" actId="2711"/>
          <ac:spMkLst>
            <pc:docMk/>
            <pc:sldMk cId="3262748231" sldId="713"/>
            <ac:spMk id="9" creationId="{1E304F16-13D2-D618-94E7-FC42CFD30EFC}"/>
          </ac:spMkLst>
        </pc:spChg>
      </pc:sldChg>
      <pc:sldChg chg="modSp mod">
        <pc:chgData name="David Alonso" userId="60e5f2bd-fcc3-4045-8258-c932d6ffcd7a" providerId="ADAL" clId="{61AFC29A-C1D0-49B4-A603-418D1D263549}" dt="2023-01-13T16:25:23.410" v="241" actId="2711"/>
        <pc:sldMkLst>
          <pc:docMk/>
          <pc:sldMk cId="3975875893" sldId="714"/>
        </pc:sldMkLst>
        <pc:spChg chg="mod">
          <ac:chgData name="David Alonso" userId="60e5f2bd-fcc3-4045-8258-c932d6ffcd7a" providerId="ADAL" clId="{61AFC29A-C1D0-49B4-A603-418D1D263549}" dt="2023-01-13T16:25:23.410" v="241" actId="2711"/>
          <ac:spMkLst>
            <pc:docMk/>
            <pc:sldMk cId="3975875893" sldId="714"/>
            <ac:spMk id="9" creationId="{FB894B8D-032F-6418-2A49-B765A5791DED}"/>
          </ac:spMkLst>
        </pc:spChg>
      </pc:sldChg>
    </pc:docChg>
  </pc:docChgLst>
  <pc:docChgLst>
    <pc:chgData name="David Alonso" userId="60e5f2bd-fcc3-4045-8258-c932d6ffcd7a" providerId="ADAL" clId="{9D16D52C-B5F3-4E68-951A-F70A8064DF21}"/>
    <pc:docChg chg="delSld modSld">
      <pc:chgData name="David Alonso" userId="60e5f2bd-fcc3-4045-8258-c932d6ffcd7a" providerId="ADAL" clId="{9D16D52C-B5F3-4E68-951A-F70A8064DF21}" dt="2022-12-05T09:09:39.886" v="3" actId="20577"/>
      <pc:docMkLst>
        <pc:docMk/>
      </pc:docMkLst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1398707873" sldId="399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1851406414" sldId="404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3046208826" sldId="406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1819673620" sldId="409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3294487343" sldId="418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879561178" sldId="419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896835296" sldId="420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4111744346" sldId="429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3508049087" sldId="458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2544870571" sldId="459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1608479089" sldId="460"/>
        </pc:sldMkLst>
      </pc:sldChg>
      <pc:sldChg chg="del">
        <pc:chgData name="David Alonso" userId="60e5f2bd-fcc3-4045-8258-c932d6ffcd7a" providerId="ADAL" clId="{9D16D52C-B5F3-4E68-951A-F70A8064DF21}" dt="2022-12-05T09:08:54.429" v="1" actId="47"/>
        <pc:sldMkLst>
          <pc:docMk/>
          <pc:sldMk cId="2774088205" sldId="464"/>
        </pc:sldMkLst>
      </pc:sldChg>
      <pc:sldChg chg="del">
        <pc:chgData name="David Alonso" userId="60e5f2bd-fcc3-4045-8258-c932d6ffcd7a" providerId="ADAL" clId="{9D16D52C-B5F3-4E68-951A-F70A8064DF21}" dt="2022-12-05T09:08:54.429" v="1" actId="47"/>
        <pc:sldMkLst>
          <pc:docMk/>
          <pc:sldMk cId="1195067228" sldId="465"/>
        </pc:sldMkLst>
      </pc:sldChg>
      <pc:sldChg chg="del">
        <pc:chgData name="David Alonso" userId="60e5f2bd-fcc3-4045-8258-c932d6ffcd7a" providerId="ADAL" clId="{9D16D52C-B5F3-4E68-951A-F70A8064DF21}" dt="2022-12-05T09:08:54.429" v="1" actId="47"/>
        <pc:sldMkLst>
          <pc:docMk/>
          <pc:sldMk cId="3511662832" sldId="474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0" sldId="475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1178056003" sldId="480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2350625147" sldId="481"/>
        </pc:sldMkLst>
      </pc:sldChg>
      <pc:sldChg chg="modSp mod">
        <pc:chgData name="David Alonso" userId="60e5f2bd-fcc3-4045-8258-c932d6ffcd7a" providerId="ADAL" clId="{9D16D52C-B5F3-4E68-951A-F70A8064DF21}" dt="2022-12-05T09:09:39.886" v="3" actId="20577"/>
        <pc:sldMkLst>
          <pc:docMk/>
          <pc:sldMk cId="3925229370" sldId="704"/>
        </pc:sldMkLst>
        <pc:spChg chg="mod">
          <ac:chgData name="David Alonso" userId="60e5f2bd-fcc3-4045-8258-c932d6ffcd7a" providerId="ADAL" clId="{9D16D52C-B5F3-4E68-951A-F70A8064DF21}" dt="2022-12-05T09:09:39.886" v="3" actId="20577"/>
          <ac:spMkLst>
            <pc:docMk/>
            <pc:sldMk cId="3925229370" sldId="704"/>
            <ac:spMk id="10" creationId="{675CF52B-F4C8-9994-8762-EA70E50040BD}"/>
          </ac:spMkLst>
        </pc:spChg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723984371" sldId="716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2639177129" sldId="717"/>
        </pc:sldMkLst>
      </pc:sldChg>
      <pc:sldChg chg="del">
        <pc:chgData name="David Alonso" userId="60e5f2bd-fcc3-4045-8258-c932d6ffcd7a" providerId="ADAL" clId="{9D16D52C-B5F3-4E68-951A-F70A8064DF21}" dt="2022-12-05T09:08:42.018" v="0" actId="47"/>
        <pc:sldMkLst>
          <pc:docMk/>
          <pc:sldMk cId="2128704872" sldId="718"/>
        </pc:sldMkLst>
      </pc:sldChg>
      <pc:sldChg chg="del">
        <pc:chgData name="David Alonso" userId="60e5f2bd-fcc3-4045-8258-c932d6ffcd7a" providerId="ADAL" clId="{9D16D52C-B5F3-4E68-951A-F70A8064DF21}" dt="2022-12-05T09:08:54.429" v="1" actId="47"/>
        <pc:sldMkLst>
          <pc:docMk/>
          <pc:sldMk cId="782125629" sldId="719"/>
        </pc:sldMkLst>
      </pc:sldChg>
      <pc:sldChg chg="del">
        <pc:chgData name="David Alonso" userId="60e5f2bd-fcc3-4045-8258-c932d6ffcd7a" providerId="ADAL" clId="{9D16D52C-B5F3-4E68-951A-F70A8064DF21}" dt="2022-12-05T09:08:54.429" v="1" actId="47"/>
        <pc:sldMkLst>
          <pc:docMk/>
          <pc:sldMk cId="3356519444" sldId="720"/>
        </pc:sldMkLst>
      </pc:sldChg>
      <pc:sldChg chg="del">
        <pc:chgData name="David Alonso" userId="60e5f2bd-fcc3-4045-8258-c932d6ffcd7a" providerId="ADAL" clId="{9D16D52C-B5F3-4E68-951A-F70A8064DF21}" dt="2022-12-05T09:08:54.429" v="1" actId="47"/>
        <pc:sldMkLst>
          <pc:docMk/>
          <pc:sldMk cId="3599308299" sldId="721"/>
        </pc:sldMkLst>
      </pc:sldChg>
      <pc:sldMasterChg chg="delSldLayout">
        <pc:chgData name="David Alonso" userId="60e5f2bd-fcc3-4045-8258-c932d6ffcd7a" providerId="ADAL" clId="{9D16D52C-B5F3-4E68-951A-F70A8064DF21}" dt="2022-12-05T09:08:54.429" v="1" actId="47"/>
        <pc:sldMasterMkLst>
          <pc:docMk/>
          <pc:sldMasterMk cId="0" sldId="2147483708"/>
        </pc:sldMasterMkLst>
        <pc:sldLayoutChg chg="del">
          <pc:chgData name="David Alonso" userId="60e5f2bd-fcc3-4045-8258-c932d6ffcd7a" providerId="ADAL" clId="{9D16D52C-B5F3-4E68-951A-F70A8064DF21}" dt="2022-12-05T09:08:54.429" v="1" actId="47"/>
          <pc:sldLayoutMkLst>
            <pc:docMk/>
            <pc:sldMasterMk cId="0" sldId="2147483708"/>
            <pc:sldLayoutMk cId="1144648489" sldId="2147483718"/>
          </pc:sldLayoutMkLst>
        </pc:sldLayoutChg>
        <pc:sldLayoutChg chg="del">
          <pc:chgData name="David Alonso" userId="60e5f2bd-fcc3-4045-8258-c932d6ffcd7a" providerId="ADAL" clId="{9D16D52C-B5F3-4E68-951A-F70A8064DF21}" dt="2022-12-05T09:08:54.429" v="1" actId="47"/>
          <pc:sldLayoutMkLst>
            <pc:docMk/>
            <pc:sldMasterMk cId="0" sldId="2147483708"/>
            <pc:sldLayoutMk cId="545685526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E8E-E09C-4941-84BB-A34ABE51C742}" type="datetimeFigureOut">
              <a:rPr lang="fr-FR" smtClean="0"/>
              <a:pPr/>
              <a:t>13/01/2023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DFB6-8341-4D9B-854D-D980707D4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D270-7751-45D8-BCE4-72E25BC5CD23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F434-3506-409E-BC34-7EBCC436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036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53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29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5EAB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23392" cy="6858000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5949280"/>
            <a:ext cx="623392" cy="432048"/>
          </a:xfrm>
          <a:prstGeom prst="rect">
            <a:avLst/>
          </a:prstGeom>
          <a:solidFill>
            <a:srgbClr val="AD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+ texte 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341438"/>
            <a:ext cx="6047812" cy="4895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7344834" y="1341438"/>
            <a:ext cx="4320117" cy="48958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677E75-1B95-7F79-BC42-2B4363C9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4E66FB-8903-4150-9042-A2B9F54FBBAB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F8E01C-0A51-8A76-FF48-4C5573D9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98CED0-EA0B-903D-A9CD-9BA9BBCC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2A5A9F5-AE28-4CA2-A604-E3B733386EF7}"/>
              </a:ext>
            </a:extLst>
          </p:cNvPr>
          <p:cNvCxnSpPr>
            <a:cxnSpLocks/>
          </p:cNvCxnSpPr>
          <p:nvPr userDrawn="1"/>
        </p:nvCxnSpPr>
        <p:spPr>
          <a:xfrm>
            <a:off x="1876360" y="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1419AA-DF6F-4FE4-B121-5CD7A6D16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1865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702AAB-B08E-46C7-B0E3-86349A8BB7A4}"/>
              </a:ext>
            </a:extLst>
          </p:cNvPr>
          <p:cNvCxnSpPr>
            <a:cxnSpLocks/>
          </p:cNvCxnSpPr>
          <p:nvPr userDrawn="1"/>
        </p:nvCxnSpPr>
        <p:spPr>
          <a:xfrm>
            <a:off x="300992" y="-1439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52E8F71-AA50-4AED-BD6B-7A6FB497F5B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284098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2234123-CE58-4258-B7A4-38C0DB03C596}"/>
              </a:ext>
            </a:extLst>
          </p:cNvPr>
          <p:cNvCxnSpPr>
            <a:cxnSpLocks/>
          </p:cNvCxnSpPr>
          <p:nvPr userDrawn="1"/>
        </p:nvCxnSpPr>
        <p:spPr>
          <a:xfrm>
            <a:off x="11891377" y="199019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8E3931-A7DA-444D-991D-0F350B00090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02500"/>
            <a:ext cx="12217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3BB2503-8B98-4CA7-86DA-5B085880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194138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4986129-05FB-45A7-8D5B-A235D6594C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269970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49C8CA-B929-4DDF-AB12-E99449214C4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41983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1" r:id="rId2"/>
    <p:sldLayoutId id="2147483716" r:id="rId3"/>
    <p:sldLayoutId id="2147483714" r:id="rId4"/>
    <p:sldLayoutId id="2147483712" r:id="rId5"/>
    <p:sldLayoutId id="2147483713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48C40-56B6-5BC7-66B0-73E25ACEC39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080808"/>
              </a:gs>
              <a:gs pos="37000">
                <a:srgbClr val="022028"/>
              </a:gs>
              <a:gs pos="100000">
                <a:srgbClr val="127F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5D537-B282-4B2A-8588-7BB4B50BD080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D8D3F6-68B2-BC52-6336-B1A8EDE49286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B70D7C-8250-376B-6153-E7E13A70F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2" y="837340"/>
            <a:ext cx="10281673" cy="36047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4AB2D52-82E1-0E51-7EAD-966259772D7E}"/>
              </a:ext>
            </a:extLst>
          </p:cNvPr>
          <p:cNvSpPr txBox="1"/>
          <p:nvPr/>
        </p:nvSpPr>
        <p:spPr>
          <a:xfrm>
            <a:off x="550480" y="4743272"/>
            <a:ext cx="11131727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A4A3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Semibold" panose="020F0502020204030203" pitchFamily="34" charset="0"/>
              </a:rPr>
              <a:t>Comment aimer son prochain en actions, </a:t>
            </a:r>
          </a:p>
          <a:p>
            <a:pPr algn="ctr"/>
            <a:r>
              <a:rPr lang="fr-FR" sz="3600" dirty="0">
                <a:solidFill>
                  <a:srgbClr val="FFA4A3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Semibold" panose="020F0502020204030203" pitchFamily="34" charset="0"/>
              </a:rPr>
              <a:t>en particulier quand il fait face à la pauvreté ?</a:t>
            </a:r>
          </a:p>
        </p:txBody>
      </p:sp>
    </p:spTree>
    <p:extLst>
      <p:ext uri="{BB962C8B-B14F-4D97-AF65-F5344CB8AC3E}">
        <p14:creationId xmlns:p14="http://schemas.microsoft.com/office/powerpoint/2010/main" val="23503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990386"/>
            <a:ext cx="10297489" cy="4877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Il n’exploite personne, il restitue son gage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à celui qui lui a emprunté de l’argent,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il ne commet pas de vol, </a:t>
            </a: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il donne son pain </a:t>
            </a:r>
            <a:b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</a:b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à celui qui a faim</a:t>
            </a: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Medium" panose="020F0502020204030203" pitchFamily="34" charset="0"/>
              </a:rPr>
              <a:t> </a:t>
            </a: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et des vêtements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à celui qui n’en a pas.</a:t>
            </a: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Ezéchiel 18.7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3106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2120893"/>
            <a:ext cx="11630704" cy="2089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partageant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posant des limites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Comment pratiquer la justice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40507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2120893"/>
            <a:ext cx="11630704" cy="282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partageant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posant des limites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étant vulnérable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Comment pratiquer la justice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9038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1870627"/>
            <a:ext cx="10297489" cy="3116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Que mangerons-nous </a:t>
            </a: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la septième année puisque nous n’aurons ni semé ni rentré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de récoltes ?</a:t>
            </a: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Lévitique 25.20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8011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1430507"/>
            <a:ext cx="10297489" cy="399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Sachez que la sixième année,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je répandrai ma bénédiction sur vous</a:t>
            </a: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Medium" panose="020F0502020204030203" pitchFamily="34" charset="0"/>
              </a:rPr>
              <a:t>,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vous assurant une récolte suffisante pour trois ans.</a:t>
            </a: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Lévitique 25.21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097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rbre, extérieur, personne, très coloré&#10;&#10;Description générée automatiquement">
            <a:extLst>
              <a:ext uri="{FF2B5EF4-FFF2-40B4-BE49-F238E27FC236}">
                <a16:creationId xmlns:a16="http://schemas.microsoft.com/office/drawing/2014/main" id="{869D1CDE-4302-7744-364F-05DE87C95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9" y="-285313"/>
            <a:ext cx="12220919" cy="81472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BB15F4-F69B-92D9-3DFF-1491FB8334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540"/>
            <a:ext cx="12163514" cy="6859167"/>
          </a:xfrm>
          <a:prstGeom prst="rect">
            <a:avLst/>
          </a:prstGeom>
        </p:spPr>
      </p:pic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894B8D-032F-6418-2A49-B765A5791DED}"/>
              </a:ext>
            </a:extLst>
          </p:cNvPr>
          <p:cNvSpPr txBox="1"/>
          <p:nvPr/>
        </p:nvSpPr>
        <p:spPr>
          <a:xfrm>
            <a:off x="289479" y="5007647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Enfants accueillis à la Maison de l’Espoir</a:t>
            </a:r>
          </a:p>
        </p:txBody>
      </p:sp>
      <p:pic>
        <p:nvPicPr>
          <p:cNvPr id="8" name="Image 7" descr="Une image contenant personne, souriant, posant&#10;&#10;Description générée automatiquement">
            <a:extLst>
              <a:ext uri="{FF2B5EF4-FFF2-40B4-BE49-F238E27FC236}">
                <a16:creationId xmlns:a16="http://schemas.microsoft.com/office/drawing/2014/main" id="{452FEE8E-7A84-8787-02FA-05F14CEF1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4" y="1098757"/>
            <a:ext cx="5436178" cy="362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58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2120893"/>
            <a:ext cx="11630704" cy="356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partageant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posant des limites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étant vulnérable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dénonçant l’injustice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Comment pratiquer la justice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1137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2120893"/>
            <a:ext cx="11630704" cy="419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partageant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posant des limites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étant vulnérable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dénonçant l’injustice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66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donnant à chacun sa part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Comment pratiquer la justice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5199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2298213"/>
            <a:ext cx="10297489" cy="226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«Ayez des enfants, devenez nombreux, peuplez toute la terre et dominez-la. »</a:t>
            </a: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Genèse 1. 28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3456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2120893"/>
            <a:ext cx="11630704" cy="373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Encourager la solidarité 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Soutenir des lois qui protègent les plus faibles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Trouver des moyens pour réduire les inégalités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Protéger la création et ceux qui l’habitent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Renforcer les capacités des plus pauvres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7251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623C48-1B24-1AF0-B963-F6C5456AD6EF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080808"/>
              </a:gs>
              <a:gs pos="37000">
                <a:srgbClr val="022028"/>
              </a:gs>
              <a:gs pos="100000">
                <a:srgbClr val="127F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23157B45-CAA7-AA91-3E65-2DB0CF0F9352}"/>
              </a:ext>
            </a:extLst>
          </p:cNvPr>
          <p:cNvSpPr txBox="1"/>
          <p:nvPr/>
        </p:nvSpPr>
        <p:spPr>
          <a:xfrm>
            <a:off x="280824" y="2371726"/>
            <a:ext cx="11630027" cy="140423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>
            <a:spAutoFit/>
          </a:bodyPr>
          <a:lstStyle/>
          <a:p>
            <a:pPr marL="36575" marR="36575" algn="ctr" defTabSz="81915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pPr>
            <a:endParaRPr sz="8625"/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235B4A-69B7-867B-05D2-8B34369BF8F4}"/>
              </a:ext>
            </a:extLst>
          </p:cNvPr>
          <p:cNvSpPr txBox="1"/>
          <p:nvPr/>
        </p:nvSpPr>
        <p:spPr>
          <a:xfrm>
            <a:off x="0" y="6559856"/>
            <a:ext cx="12192000" cy="30777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87" name="What’s the Secret?"/>
          <p:cNvSpPr txBox="1"/>
          <p:nvPr/>
        </p:nvSpPr>
        <p:spPr>
          <a:xfrm>
            <a:off x="269189" y="2371726"/>
            <a:ext cx="11653298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48767" marR="48767" algn="ctr" defTabSz="109220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lvl1pPr>
          </a:lstStyle>
          <a:p>
            <a:pPr>
              <a:defRPr b="0" i="0"/>
            </a:pPr>
            <a:endParaRPr lang="1036" sz="8625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80824" y="2885005"/>
            <a:ext cx="11422452" cy="111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11100" dirty="0">
                <a:solidFill>
                  <a:srgbClr val="65D8DC"/>
                </a:solidFill>
                <a:latin typeface="Script MT Bold" panose="03040602040607080904" pitchFamily="66" charset="0"/>
              </a:rPr>
              <a:t>C’est pas juste !</a:t>
            </a:r>
            <a:endParaRPr lang="fr-FR" sz="6600" dirty="0">
              <a:solidFill>
                <a:srgbClr val="65D8DC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723B4AB5-050C-F346-A701-A9898887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26" y="-1112921"/>
            <a:ext cx="14341642" cy="80671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29B1BF-4D9A-7F3A-830F-F2F83B1D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23"/>
            <a:ext cx="12163514" cy="6859167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23157B45-CAA7-AA91-3E65-2DB0CF0F9352}"/>
              </a:ext>
            </a:extLst>
          </p:cNvPr>
          <p:cNvSpPr txBox="1"/>
          <p:nvPr/>
        </p:nvSpPr>
        <p:spPr>
          <a:xfrm>
            <a:off x="280824" y="2371726"/>
            <a:ext cx="11630027" cy="140423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>
            <a:spAutoFit/>
          </a:bodyPr>
          <a:lstStyle/>
          <a:p>
            <a:pPr marL="36575" marR="36575" algn="ctr" defTabSz="81915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pPr>
            <a:endParaRPr sz="8625"/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235B4A-69B7-867B-05D2-8B34369BF8F4}"/>
              </a:ext>
            </a:extLst>
          </p:cNvPr>
          <p:cNvSpPr txBox="1"/>
          <p:nvPr/>
        </p:nvSpPr>
        <p:spPr>
          <a:xfrm>
            <a:off x="0" y="6559856"/>
            <a:ext cx="12192000" cy="30777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87" name="What’s the Secret?"/>
          <p:cNvSpPr txBox="1"/>
          <p:nvPr/>
        </p:nvSpPr>
        <p:spPr>
          <a:xfrm>
            <a:off x="269189" y="2371726"/>
            <a:ext cx="11653298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48767" marR="48767" algn="ctr" defTabSz="109220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lvl1pPr>
          </a:lstStyle>
          <a:p>
            <a:pPr>
              <a:defRPr b="0" i="0"/>
            </a:pPr>
            <a:endParaRPr lang="1036" sz="8625" dirty="0"/>
          </a:p>
        </p:txBody>
      </p:sp>
    </p:spTree>
    <p:extLst>
      <p:ext uri="{BB962C8B-B14F-4D97-AF65-F5344CB8AC3E}">
        <p14:creationId xmlns:p14="http://schemas.microsoft.com/office/powerpoint/2010/main" val="42145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49425" y="1625942"/>
            <a:ext cx="11682272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 :</a:t>
            </a:r>
          </a:p>
          <a:p>
            <a:pPr algn="ctr" defTabSz="257175">
              <a:defRPr/>
            </a:pPr>
            <a:r>
              <a:rPr lang="fr-FR" sz="11500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Medium" panose="020F0502020204030203" pitchFamily="34" charset="0"/>
              </a:rPr>
              <a:t>c’est s’opposer</a:t>
            </a:r>
          </a:p>
          <a:p>
            <a:pPr marL="0" marR="0" lvl="0" indent="0" algn="ctr" defTabSz="257175" rtl="0" eaLnBrk="1" fontAlgn="auto" latinLnBrk="0" hangingPunct="1">
              <a:lnSpc>
                <a:spcPts val="6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à ceux qui commettent le péché.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802BC-81A7-B232-CAC6-CF3A7FADC3D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39C1D8-39DC-7AB3-B278-8EAB7A2F845F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5892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81B0D1-A0C4-9653-94BC-C0702CB468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080808"/>
              </a:gs>
              <a:gs pos="37000">
                <a:srgbClr val="022028"/>
              </a:gs>
              <a:gs pos="100000">
                <a:srgbClr val="127F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23157B45-CAA7-AA91-3E65-2DB0CF0F9352}"/>
              </a:ext>
            </a:extLst>
          </p:cNvPr>
          <p:cNvSpPr txBox="1"/>
          <p:nvPr/>
        </p:nvSpPr>
        <p:spPr>
          <a:xfrm>
            <a:off x="280824" y="2371726"/>
            <a:ext cx="11630027" cy="140423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>
            <a:spAutoFit/>
          </a:bodyPr>
          <a:lstStyle/>
          <a:p>
            <a:pPr marL="36575" marR="36575" algn="ctr" defTabSz="81915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pPr>
            <a:endParaRPr sz="8625"/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235B4A-69B7-867B-05D2-8B34369BF8F4}"/>
              </a:ext>
            </a:extLst>
          </p:cNvPr>
          <p:cNvSpPr txBox="1"/>
          <p:nvPr/>
        </p:nvSpPr>
        <p:spPr>
          <a:xfrm>
            <a:off x="0" y="6559856"/>
            <a:ext cx="12192000" cy="30777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87" name="What’s the Secret?"/>
          <p:cNvSpPr txBox="1"/>
          <p:nvPr/>
        </p:nvSpPr>
        <p:spPr>
          <a:xfrm>
            <a:off x="269189" y="2371726"/>
            <a:ext cx="11653298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48767" marR="48767" algn="ctr" defTabSz="109220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lvl1pPr>
          </a:lstStyle>
          <a:p>
            <a:pPr>
              <a:defRPr b="0" i="0"/>
            </a:pPr>
            <a:endParaRPr lang="1036" sz="8625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69728" y="2449601"/>
            <a:ext cx="12122271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6600" dirty="0">
                <a:solidFill>
                  <a:srgbClr val="FFA4A3"/>
                </a:solidFill>
                <a:latin typeface="DIN 2014 Light" panose="020B0404020202020204" pitchFamily="34" charset="0"/>
                <a:ea typeface="DIN 2014 Light" panose="020B0404020202020204" pitchFamily="34" charset="0"/>
                <a:cs typeface="Lato Light" panose="020F0502020204030203" pitchFamily="34" charset="0"/>
              </a:rPr>
              <a:t>La pratique de la justice</a:t>
            </a:r>
          </a:p>
          <a:p>
            <a:pPr algn="ctr" defTabSz="257175">
              <a:defRPr/>
            </a:pPr>
            <a:r>
              <a:rPr lang="fr-FR" sz="10200" dirty="0">
                <a:solidFill>
                  <a:srgbClr val="65D8DC"/>
                </a:solidFill>
                <a:latin typeface="Script MT Bold" panose="03040602040607080904" pitchFamily="66" charset="0"/>
              </a:rPr>
              <a:t>un programme divin !</a:t>
            </a:r>
          </a:p>
        </p:txBody>
      </p:sp>
    </p:spTree>
    <p:extLst>
      <p:ext uri="{BB962C8B-B14F-4D97-AF65-F5344CB8AC3E}">
        <p14:creationId xmlns:p14="http://schemas.microsoft.com/office/powerpoint/2010/main" val="33212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751561"/>
            <a:ext cx="11630704" cy="135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Beau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7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un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5426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751561"/>
            <a:ext cx="11630704" cy="2089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Beau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Exigeant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un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7675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751561"/>
            <a:ext cx="11630704" cy="282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Beau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Exigeant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Centré sur Jésus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un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3999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2298213"/>
            <a:ext cx="10404225" cy="226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Certes, il n’y a sur la terre point d’homme juste qui fasse le bien et qui ne pèche pas. </a:t>
            </a: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Ecclésiaste 7.20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880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675ADE-A1C4-8F35-FB79-F7EF41DB80D2}"/>
              </a:ext>
            </a:extLst>
          </p:cNvPr>
          <p:cNvSpPr/>
          <p:nvPr/>
        </p:nvSpPr>
        <p:spPr>
          <a:xfrm>
            <a:off x="-1" y="-1"/>
            <a:ext cx="12192001" cy="665429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300992" y="1098775"/>
            <a:ext cx="11682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defRPr/>
            </a:pPr>
            <a:r>
              <a:rPr lang="fr-FR" sz="13800" dirty="0">
                <a:solidFill>
                  <a:schemeClr val="bg1"/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Jésus est </a:t>
            </a:r>
          </a:p>
          <a:p>
            <a:pPr algn="ctr" defTabSz="257175">
              <a:defRPr/>
            </a:pPr>
            <a:r>
              <a:rPr lang="fr-FR" sz="13800" dirty="0">
                <a:solidFill>
                  <a:schemeClr val="bg1"/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notre justice 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802BC-81A7-B232-CAC6-CF3A7FADC3D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39C1D8-39DC-7AB3-B278-8EAB7A2F845F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097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751561"/>
            <a:ext cx="11630704" cy="324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Beau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Exigeant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Centré sur Jésus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5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Dont nous sommes les bénéficiaires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un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1007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675ADE-A1C4-8F35-FB79-F7EF41DB80D2}"/>
              </a:ext>
            </a:extLst>
          </p:cNvPr>
          <p:cNvSpPr/>
          <p:nvPr/>
        </p:nvSpPr>
        <p:spPr>
          <a:xfrm>
            <a:off x="-1" y="-1"/>
            <a:ext cx="12192001" cy="665429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49425" y="3152822"/>
            <a:ext cx="11682272" cy="10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9600" dirty="0">
                <a:solidFill>
                  <a:schemeClr val="bg1"/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Va, et toi, fais de même</a:t>
            </a:r>
            <a:endParaRPr lang="fr-FR" sz="23900" dirty="0">
              <a:solidFill>
                <a:schemeClr val="bg1"/>
              </a:solidFill>
              <a:latin typeface="Script MT Bold" panose="03040602040607080904" pitchFamily="66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802BC-81A7-B232-CAC6-CF3A7FADC3D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39C1D8-39DC-7AB3-B278-8EAB7A2F845F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2627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873841"/>
            <a:ext cx="11630704" cy="445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« Pourquoi n’ai-je pas les moyens de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Black" panose="020F0502020204030203" pitchFamily="34" charset="0"/>
              </a:rPr>
              <a:t>subvenir à mes besoins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? »,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pauvreté matérielle 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« Pourquoi suis-je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Black" panose="020F0502020204030203" pitchFamily="34" charset="0"/>
              </a:rPr>
              <a:t>seul et abandonné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? » </a:t>
            </a:r>
            <a:b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pauvreté relationnelle 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« Pourquoi suis-je si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Black" panose="020F0502020204030203" pitchFamily="34" charset="0"/>
              </a:rPr>
              <a:t>mal en moi-même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? » </a:t>
            </a:r>
            <a:b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pauvreté existentielle 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« Pourquoi suis-je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Black" panose="020F0502020204030203" pitchFamily="34" charset="0"/>
              </a:rPr>
              <a:t>sans espérance </a:t>
            </a:r>
            <a: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? » </a:t>
            </a:r>
            <a:br>
              <a:rPr lang="fr-FR" sz="3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pauvreté spirituelle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76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C’est pas juste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2109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751561"/>
            <a:ext cx="11630704" cy="4305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Beau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Exigeant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Centré sur Jésus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Dont nous sommes les bénéficiaires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D’Amour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un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1032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675ADE-A1C4-8F35-FB79-F7EF41DB80D2}"/>
              </a:ext>
            </a:extLst>
          </p:cNvPr>
          <p:cNvSpPr/>
          <p:nvPr/>
        </p:nvSpPr>
        <p:spPr>
          <a:xfrm>
            <a:off x="-1" y="-1"/>
            <a:ext cx="12192001" cy="665429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75208" y="2061959"/>
            <a:ext cx="11682272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6600" dirty="0">
                <a:solidFill>
                  <a:schemeClr val="bg1"/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un amour </a:t>
            </a:r>
          </a:p>
          <a:p>
            <a:pPr algn="ctr" defTabSz="257175">
              <a:defRPr/>
            </a:pPr>
            <a:r>
              <a:rPr lang="fr-FR" sz="11500" dirty="0">
                <a:solidFill>
                  <a:schemeClr val="bg1"/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prophétique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802BC-81A7-B232-CAC6-CF3A7FADC3D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39C1D8-39DC-7AB3-B278-8EAB7A2F845F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2400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751561"/>
            <a:ext cx="11630704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Beau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Exigeant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Centré sur Jésus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Dont nous sommes les bénéficiaires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D’Amour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6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Individuel. </a:t>
            </a:r>
            <a:r>
              <a:rPr lang="fr-FR" sz="6000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Et collectif.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un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8554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1751561"/>
            <a:ext cx="11630704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Beau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Exigeant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Centré sur Jésus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Dont nous sommes les bénéficiaires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D’Amour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60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Individuel. Et collectif.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un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40666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A02460-9598-A7E7-7846-514DBD7AC64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080808"/>
              </a:gs>
              <a:gs pos="37000">
                <a:srgbClr val="022028"/>
              </a:gs>
              <a:gs pos="100000">
                <a:srgbClr val="127F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23157B45-CAA7-AA91-3E65-2DB0CF0F9352}"/>
              </a:ext>
            </a:extLst>
          </p:cNvPr>
          <p:cNvSpPr txBox="1"/>
          <p:nvPr/>
        </p:nvSpPr>
        <p:spPr>
          <a:xfrm>
            <a:off x="280824" y="2371726"/>
            <a:ext cx="11630027" cy="140423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>
            <a:spAutoFit/>
          </a:bodyPr>
          <a:lstStyle/>
          <a:p>
            <a:pPr marL="36575" marR="36575" algn="ctr" defTabSz="81915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pPr>
            <a:endParaRPr sz="8625"/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235B4A-69B7-867B-05D2-8B34369BF8F4}"/>
              </a:ext>
            </a:extLst>
          </p:cNvPr>
          <p:cNvSpPr txBox="1"/>
          <p:nvPr/>
        </p:nvSpPr>
        <p:spPr>
          <a:xfrm>
            <a:off x="0" y="6559856"/>
            <a:ext cx="12192000" cy="30777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87" name="What’s the Secret?"/>
          <p:cNvSpPr txBox="1"/>
          <p:nvPr/>
        </p:nvSpPr>
        <p:spPr>
          <a:xfrm>
            <a:off x="269189" y="2371726"/>
            <a:ext cx="11653298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48767" marR="48767" algn="ctr" defTabSz="109220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lvl1pPr>
          </a:lstStyle>
          <a:p>
            <a:pPr>
              <a:defRPr b="0" i="0"/>
            </a:pPr>
            <a:endParaRPr lang="1036" sz="8625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-1" y="2449601"/>
            <a:ext cx="12192000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6600" dirty="0">
                <a:solidFill>
                  <a:srgbClr val="FFA4A3"/>
                </a:solidFill>
                <a:latin typeface="DIN 2014 Light" panose="020B0404020202020204" pitchFamily="34" charset="0"/>
                <a:ea typeface="DIN 2014 Light" panose="020B0404020202020204" pitchFamily="34" charset="0"/>
                <a:cs typeface="Lato Light" panose="020F0502020204030203" pitchFamily="34" charset="0"/>
              </a:rPr>
              <a:t>La pratique de la justice,</a:t>
            </a:r>
          </a:p>
          <a:p>
            <a:pPr algn="ctr" defTabSz="257175">
              <a:defRPr/>
            </a:pPr>
            <a:r>
              <a:rPr lang="fr-FR" sz="8800" dirty="0">
                <a:solidFill>
                  <a:srgbClr val="65D8DC"/>
                </a:solidFill>
                <a:latin typeface="Script MT Bold" panose="03040602040607080904" pitchFamily="66" charset="0"/>
              </a:rPr>
              <a:t>l’expérience de la Grâce</a:t>
            </a:r>
          </a:p>
        </p:txBody>
      </p:sp>
    </p:spTree>
    <p:extLst>
      <p:ext uri="{BB962C8B-B14F-4D97-AF65-F5344CB8AC3E}">
        <p14:creationId xmlns:p14="http://schemas.microsoft.com/office/powerpoint/2010/main" val="20765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49425" y="1625942"/>
            <a:ext cx="11682272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 :</a:t>
            </a:r>
          </a:p>
          <a:p>
            <a:pPr algn="ctr" defTabSz="257175">
              <a:defRPr/>
            </a:pPr>
            <a:r>
              <a:rPr lang="fr-FR" sz="11500" dirty="0">
                <a:solidFill>
                  <a:srgbClr val="0DB6B9"/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un état de Grâce,</a:t>
            </a:r>
          </a:p>
          <a:p>
            <a:pPr marL="0" marR="0" lvl="0" indent="0" algn="ctr" defTabSz="257175" rtl="0" eaLnBrk="1" fontAlgn="auto" latinLnBrk="0" hangingPunct="1">
              <a:lnSpc>
                <a:spcPts val="6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nourri de reconnaissance.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802BC-81A7-B232-CAC6-CF3A7FADC3D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39C1D8-39DC-7AB3-B278-8EAB7A2F845F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8212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A666D-6574-652E-FB82-1BE4D3A783C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080808"/>
              </a:gs>
              <a:gs pos="37000">
                <a:srgbClr val="022028"/>
              </a:gs>
              <a:gs pos="100000">
                <a:srgbClr val="127F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23157B45-CAA7-AA91-3E65-2DB0CF0F9352}"/>
              </a:ext>
            </a:extLst>
          </p:cNvPr>
          <p:cNvSpPr txBox="1"/>
          <p:nvPr/>
        </p:nvSpPr>
        <p:spPr>
          <a:xfrm>
            <a:off x="280824" y="2371726"/>
            <a:ext cx="11630027" cy="140423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>
            <a:spAutoFit/>
          </a:bodyPr>
          <a:lstStyle/>
          <a:p>
            <a:pPr marL="36575" marR="36575" algn="ctr" defTabSz="81915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pPr>
            <a:endParaRPr sz="8625"/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235B4A-69B7-867B-05D2-8B34369BF8F4}"/>
              </a:ext>
            </a:extLst>
          </p:cNvPr>
          <p:cNvSpPr txBox="1"/>
          <p:nvPr/>
        </p:nvSpPr>
        <p:spPr>
          <a:xfrm>
            <a:off x="0" y="6559856"/>
            <a:ext cx="12192000" cy="30777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87" name="What’s the Secret?"/>
          <p:cNvSpPr txBox="1"/>
          <p:nvPr/>
        </p:nvSpPr>
        <p:spPr>
          <a:xfrm>
            <a:off x="269189" y="2371726"/>
            <a:ext cx="11653298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48767" marR="48767" algn="ctr" defTabSz="109220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lvl1pPr>
          </a:lstStyle>
          <a:p>
            <a:pPr>
              <a:defRPr b="0" i="0"/>
            </a:pPr>
            <a:endParaRPr lang="1036" sz="8625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8485" y="2445573"/>
            <a:ext cx="1213503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6600" dirty="0">
                <a:solidFill>
                  <a:srgbClr val="FFA4A3"/>
                </a:solidFill>
                <a:latin typeface="DIN 2014 Light" panose="020B0404020202020204" pitchFamily="34" charset="0"/>
                <a:ea typeface="DIN 2014 Light" panose="020B0404020202020204" pitchFamily="34" charset="0"/>
                <a:cs typeface="Lato Light" panose="020F0502020204030203" pitchFamily="34" charset="0"/>
              </a:rPr>
              <a:t>La pratique de la justice,</a:t>
            </a:r>
          </a:p>
          <a:p>
            <a:pPr algn="ctr" defTabSz="257175">
              <a:defRPr/>
            </a:pPr>
            <a:r>
              <a:rPr lang="fr-FR" sz="10500" dirty="0">
                <a:solidFill>
                  <a:srgbClr val="65D8DC"/>
                </a:solidFill>
                <a:latin typeface="Script MT Bold" panose="03040602040607080904" pitchFamily="66" charset="0"/>
              </a:rPr>
              <a:t>témoin de l’espérance</a:t>
            </a:r>
          </a:p>
        </p:txBody>
      </p:sp>
    </p:spTree>
    <p:extLst>
      <p:ext uri="{BB962C8B-B14F-4D97-AF65-F5344CB8AC3E}">
        <p14:creationId xmlns:p14="http://schemas.microsoft.com/office/powerpoint/2010/main" val="3808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1453086"/>
            <a:ext cx="10297489" cy="399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Cette même création sera libérée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de la servitude de la corruption,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pour avoir part à la liberté glorieuse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des enfants de Dieu. </a:t>
            </a: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Romains 8.21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40108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1870628"/>
            <a:ext cx="10297489" cy="3116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Car le </a:t>
            </a: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royaume de Dieu</a:t>
            </a: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, c’est non pas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le manger ni le boire, mais </a:t>
            </a: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la justice, </a:t>
            </a:r>
          </a:p>
          <a:p>
            <a:pPr>
              <a:lnSpc>
                <a:spcPct val="130000"/>
              </a:lnSpc>
              <a:defRPr b="0" i="0"/>
            </a:pP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la paix et la joie</a:t>
            </a: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, par le </a:t>
            </a: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Saint-Esprit</a:t>
            </a: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. </a:t>
            </a: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Romains 14.17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9252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49425" y="1625942"/>
            <a:ext cx="11682272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6750"/>
              </a:lnSpc>
              <a:defRPr/>
            </a:pPr>
            <a:r>
              <a:rPr lang="fr-FR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Pratiquer la justice, c’est le</a:t>
            </a:r>
          </a:p>
          <a:p>
            <a:pPr algn="ctr" defTabSz="257175">
              <a:defRPr/>
            </a:pPr>
            <a:r>
              <a:rPr lang="fr-FR" sz="11500" dirty="0">
                <a:solidFill>
                  <a:srgbClr val="0DB6B9"/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Royaume de Dieu</a:t>
            </a:r>
          </a:p>
          <a:p>
            <a:pPr marL="0" marR="0" lvl="0" indent="0" algn="ctr" defTabSz="25717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600" spc="-150" dirty="0">
                <a:solidFill>
                  <a:prstClr val="black">
                    <a:lumMod val="50000"/>
                    <a:lumOff val="50000"/>
                  </a:prst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q</a:t>
            </a:r>
            <a:r>
              <a:rPr kumimoji="0" lang="fr-FR" sz="6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ui</a:t>
            </a:r>
            <a:r>
              <a:rPr kumimoji="0" lang="fr-FR" sz="66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 s’avance dans le temps présent.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802BC-81A7-B232-CAC6-CF3A7FADC3D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39C1D8-39DC-7AB3-B278-8EAB7A2F845F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7823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1950264"/>
            <a:ext cx="10167611" cy="2957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defRPr b="0" i="0"/>
            </a:pPr>
            <a:r>
              <a:rPr lang="fr-FR" sz="66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« Il y a un cri </a:t>
            </a:r>
            <a:r>
              <a:rPr lang="fr-FR" sz="6600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pour la justice </a:t>
            </a:r>
            <a:r>
              <a:rPr lang="fr-FR" sz="66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qui sort de nos cœurs ». </a:t>
            </a:r>
          </a:p>
          <a:p>
            <a:pPr algn="r">
              <a:lnSpc>
                <a:spcPct val="130000"/>
              </a:lnSpc>
              <a:defRPr b="0" i="0"/>
            </a:pPr>
            <a:endParaRPr lang="fr-FR" sz="2250" dirty="0">
              <a:solidFill>
                <a:schemeClr val="bg1">
                  <a:lumMod val="50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  <a:cs typeface="Lato Medium" panose="020F0502020204030203" pitchFamily="34" charset="0"/>
            </a:endParaRP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N.T. Wright</a:t>
            </a:r>
            <a:r>
              <a:rPr lang="fr-FR" sz="2250" i="1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, Chrétien, tout simplement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5759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023641-3408-78B2-8047-6C7507BA161F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080808"/>
              </a:gs>
              <a:gs pos="37000">
                <a:srgbClr val="022028"/>
              </a:gs>
              <a:gs pos="100000">
                <a:srgbClr val="127F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5D537-B282-4B2A-8588-7BB4B50BD080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D8D3F6-68B2-BC52-6336-B1A8EDE49286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86B931-EAE0-CDB9-DE6C-5EFECBD6F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6" y="1479800"/>
            <a:ext cx="11119127" cy="38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280647" y="2321717"/>
            <a:ext cx="11630704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Justice pénale ? 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Justice sociale ?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Justice populaire ?</a:t>
            </a:r>
          </a:p>
          <a:p>
            <a:pPr algn="ctr">
              <a:lnSpc>
                <a:spcPct val="12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Justice morale ?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De quelle justice parle-t-on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9726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1205445"/>
            <a:ext cx="10297489" cy="4447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Pour nous la justice sera d’observer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et de </a:t>
            </a:r>
            <a:r>
              <a:rPr lang="fr-FR" sz="4400" b="1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Black" panose="020F0502020204030203" pitchFamily="34" charset="0"/>
              </a:rPr>
              <a:t>mettre en </a:t>
            </a: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pratique tous </a:t>
            </a:r>
            <a:b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</a:br>
            <a:r>
              <a:rPr lang="fr-FR" sz="4400" b="1" dirty="0">
                <a:solidFill>
                  <a:srgbClr val="0DB6B9"/>
                </a:solidFill>
                <a:latin typeface="DIN 2014 Bold" panose="020B0704020202020204" pitchFamily="34" charset="0"/>
                <a:ea typeface="DIN 2014 Bold" panose="020B0704020202020204" pitchFamily="34" charset="0"/>
                <a:cs typeface="Lato Black" panose="020F0502020204030203" pitchFamily="34" charset="0"/>
              </a:rPr>
              <a:t>ces commandements</a:t>
            </a:r>
            <a:r>
              <a:rPr lang="fr-FR" sz="4400" b="1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Black" panose="020F0502020204030203" pitchFamily="34" charset="0"/>
              </a:rPr>
              <a:t> </a:t>
            </a: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devant l’Éternel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notre Dieu, comme il nous l’a commandé. </a:t>
            </a:r>
          </a:p>
          <a:p>
            <a:pPr algn="r">
              <a:lnSpc>
                <a:spcPct val="130000"/>
              </a:lnSpc>
              <a:defRPr b="0" i="0"/>
            </a:pPr>
            <a:endParaRPr lang="fr-FR" sz="2250" i="1" dirty="0">
              <a:solidFill>
                <a:schemeClr val="bg1">
                  <a:lumMod val="50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  <a:cs typeface="Lato Medium" panose="020F0502020204030203" pitchFamily="34" charset="0"/>
            </a:endParaRPr>
          </a:p>
          <a:p>
            <a:pPr algn="r">
              <a:lnSpc>
                <a:spcPct val="130000"/>
              </a:lnSpc>
              <a:defRPr b="0" i="0"/>
            </a:pP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Deutéronome 6.25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2609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1012195" y="550265"/>
            <a:ext cx="10762710" cy="5757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>
              <a:lnSpc>
                <a:spcPct val="130000"/>
              </a:lnSpc>
              <a:defRPr b="0" i="0"/>
            </a:pP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Tu aimeras le Seigneur, ton Dieu, de tout ton cœur, de toute ton âme et de toute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ta pensée. C'est le premier commandement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et le plus grand. Et voici le deuxième,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qui lui est semblable : Tu aimeras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ton prochain comme toi-même. </a:t>
            </a:r>
            <a:br>
              <a:rPr lang="fr-FR" sz="44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</a:br>
            <a:r>
              <a:rPr lang="fr-FR" sz="225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									</a:t>
            </a:r>
            <a:r>
              <a:rPr lang="fr-FR" sz="2250" dirty="0">
                <a:solidFill>
                  <a:schemeClr val="bg1">
                    <a:lumMod val="50000"/>
                  </a:schemeClr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Matthieu 22.37-39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13B8A9-7C51-6FB3-EADF-28E1C2211009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1AC49-82A0-311F-80D9-A5E634B5A477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319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256C7C-1E86-BA7C-54A2-2630387C60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080808"/>
              </a:gs>
              <a:gs pos="37000">
                <a:srgbClr val="022028"/>
              </a:gs>
              <a:gs pos="100000">
                <a:srgbClr val="127F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23157B45-CAA7-AA91-3E65-2DB0CF0F9352}"/>
              </a:ext>
            </a:extLst>
          </p:cNvPr>
          <p:cNvSpPr txBox="1"/>
          <p:nvPr/>
        </p:nvSpPr>
        <p:spPr>
          <a:xfrm>
            <a:off x="280824" y="2371726"/>
            <a:ext cx="11630027" cy="140423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>
            <a:spAutoFit/>
          </a:bodyPr>
          <a:lstStyle/>
          <a:p>
            <a:pPr marL="36575" marR="36575" algn="ctr" defTabSz="81915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pPr>
            <a:endParaRPr sz="8625"/>
          </a:p>
        </p:txBody>
      </p:sp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235B4A-69B7-867B-05D2-8B34369BF8F4}"/>
              </a:ext>
            </a:extLst>
          </p:cNvPr>
          <p:cNvSpPr txBox="1"/>
          <p:nvPr/>
        </p:nvSpPr>
        <p:spPr>
          <a:xfrm>
            <a:off x="0" y="6559856"/>
            <a:ext cx="12192000" cy="307777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87" name="What’s the Secret?"/>
          <p:cNvSpPr txBox="1"/>
          <p:nvPr/>
        </p:nvSpPr>
        <p:spPr>
          <a:xfrm>
            <a:off x="269189" y="2371726"/>
            <a:ext cx="11653298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48767" marR="48767" algn="ctr" defTabSz="1092200">
              <a:defRPr sz="11500" b="1">
                <a:solidFill>
                  <a:schemeClr val="accent1"/>
                </a:solidFill>
                <a:uFill>
                  <a:solidFill>
                    <a:srgbClr val="FF9100"/>
                  </a:solidFill>
                </a:uFill>
              </a:defRPr>
            </a:lvl1pPr>
          </a:lstStyle>
          <a:p>
            <a:pPr>
              <a:defRPr b="0" i="0"/>
            </a:pPr>
            <a:endParaRPr lang="1036" sz="8625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04F16-13D2-D618-94E7-FC42CFD30EFC}"/>
              </a:ext>
            </a:extLst>
          </p:cNvPr>
          <p:cNvSpPr txBox="1"/>
          <p:nvPr/>
        </p:nvSpPr>
        <p:spPr>
          <a:xfrm>
            <a:off x="280824" y="2534486"/>
            <a:ext cx="1142245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lnSpc>
                <a:spcPts val="8000"/>
              </a:lnSpc>
              <a:defRPr/>
            </a:pPr>
            <a:r>
              <a:rPr lang="fr-FR" sz="6600" dirty="0">
                <a:solidFill>
                  <a:srgbClr val="FFA4A3"/>
                </a:solidFill>
                <a:latin typeface="DIN 2014 Light" panose="020B0404020202020204" pitchFamily="34" charset="0"/>
                <a:ea typeface="DIN 2014 Light" panose="020B0404020202020204" pitchFamily="34" charset="0"/>
                <a:cs typeface="Lato Light" panose="020F0502020204030203" pitchFamily="34" charset="0"/>
              </a:rPr>
              <a:t>Demandez le programme :</a:t>
            </a:r>
          </a:p>
          <a:p>
            <a:pPr algn="ctr" defTabSz="257175">
              <a:lnSpc>
                <a:spcPts val="8000"/>
              </a:lnSpc>
              <a:defRPr/>
            </a:pPr>
            <a:r>
              <a:rPr lang="fr-FR" sz="7200" dirty="0">
                <a:solidFill>
                  <a:srgbClr val="65D8DC"/>
                </a:solidFill>
                <a:latin typeface="Script MT Bold" panose="03040602040607080904" pitchFamily="66" charset="0"/>
              </a:rPr>
              <a:t>Comment pratiquer la justice ?</a:t>
            </a:r>
          </a:p>
        </p:txBody>
      </p:sp>
    </p:spTree>
    <p:extLst>
      <p:ext uri="{BB962C8B-B14F-4D97-AF65-F5344CB8AC3E}">
        <p14:creationId xmlns:p14="http://schemas.microsoft.com/office/powerpoint/2010/main" val="28895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© 2021 The Chalmers Center">
            <a:extLst>
              <a:ext uri="{FF2B5EF4-FFF2-40B4-BE49-F238E27FC236}">
                <a16:creationId xmlns:a16="http://schemas.microsoft.com/office/drawing/2014/main" id="{C24AD3D9-C9AF-FFF9-978F-F7119743A8AA}"/>
              </a:ext>
            </a:extLst>
          </p:cNvPr>
          <p:cNvSpPr txBox="1"/>
          <p:nvPr/>
        </p:nvSpPr>
        <p:spPr>
          <a:xfrm>
            <a:off x="10043352" y="65436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/>
              <a:t> © </a:t>
            </a:r>
            <a:r>
              <a:rPr lang="1036" sz="1050">
                <a:sym typeface="Helvetica"/>
              </a:rPr>
              <a:t>2021 The Chalmers Center</a:t>
            </a:r>
          </a:p>
        </p:txBody>
      </p:sp>
      <p:sp>
        <p:nvSpPr>
          <p:cNvPr id="10" name="Some basic principles you can apply…">
            <a:extLst>
              <a:ext uri="{FF2B5EF4-FFF2-40B4-BE49-F238E27FC236}">
                <a16:creationId xmlns:a16="http://schemas.microsoft.com/office/drawing/2014/main" id="{675CF52B-F4C8-9994-8762-EA70E50040BD}"/>
              </a:ext>
            </a:extLst>
          </p:cNvPr>
          <p:cNvSpPr txBox="1"/>
          <p:nvPr/>
        </p:nvSpPr>
        <p:spPr>
          <a:xfrm>
            <a:off x="300993" y="2120893"/>
            <a:ext cx="11630704" cy="135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t">
            <a:spAutoFit/>
          </a:bodyPr>
          <a:lstStyle>
            <a:lvl1pPr>
              <a:defRPr sz="5000">
                <a:solidFill>
                  <a:srgbClr val="424242"/>
                </a:solidFill>
              </a:defRPr>
            </a:lvl1pPr>
          </a:lstStyle>
          <a:p>
            <a:pPr algn="ctr">
              <a:lnSpc>
                <a:spcPct val="120000"/>
              </a:lnSpc>
              <a:defRPr b="0" i="0"/>
            </a:pPr>
            <a:r>
              <a:rPr lang="fr-FR" sz="7200" dirty="0">
                <a:solidFill>
                  <a:srgbClr val="0DB6B9"/>
                </a:solidFill>
                <a:latin typeface="DIN 2014" panose="020B0504020202020204" pitchFamily="34" charset="0"/>
                <a:ea typeface="DIN 2014" panose="020B0504020202020204" pitchFamily="34" charset="0"/>
                <a:cs typeface="Lato Medium" panose="020F0502020204030203" pitchFamily="34" charset="0"/>
              </a:rPr>
              <a:t>En partageant</a:t>
            </a:r>
          </a:p>
        </p:txBody>
      </p:sp>
      <p:sp>
        <p:nvSpPr>
          <p:cNvPr id="11" name="© 2021 The Chalmers Center">
            <a:extLst>
              <a:ext uri="{FF2B5EF4-FFF2-40B4-BE49-F238E27FC236}">
                <a16:creationId xmlns:a16="http://schemas.microsoft.com/office/drawing/2014/main" id="{80963EEB-5E77-EA93-E33D-6E2CCD979DEB}"/>
              </a:ext>
            </a:extLst>
          </p:cNvPr>
          <p:cNvSpPr txBox="1"/>
          <p:nvPr/>
        </p:nvSpPr>
        <p:spPr>
          <a:xfrm>
            <a:off x="10462452" y="6581776"/>
            <a:ext cx="2059459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409575">
              <a:defRPr sz="1400" b="0" i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1036" sz="1050" dirty="0"/>
              <a:t> © </a:t>
            </a:r>
            <a:r>
              <a:rPr lang="1036" sz="1050" dirty="0">
                <a:sym typeface="Helvetica"/>
              </a:rPr>
              <a:t>2021 The Chalmers Center</a:t>
            </a:r>
          </a:p>
        </p:txBody>
      </p:sp>
      <p:sp>
        <p:nvSpPr>
          <p:cNvPr id="2" name="WHAT IS POVERTY?">
            <a:extLst>
              <a:ext uri="{FF2B5EF4-FFF2-40B4-BE49-F238E27FC236}">
                <a16:creationId xmlns:a16="http://schemas.microsoft.com/office/drawing/2014/main" id="{ED7C48AE-A5DE-6AFD-41BE-9651FB4C257D}"/>
              </a:ext>
            </a:extLst>
          </p:cNvPr>
          <p:cNvSpPr txBox="1"/>
          <p:nvPr/>
        </p:nvSpPr>
        <p:spPr>
          <a:xfrm>
            <a:off x="20344" y="269210"/>
            <a:ext cx="12192000" cy="116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ctr" defTabSz="257175">
              <a:lnSpc>
                <a:spcPct val="130000"/>
              </a:lnSpc>
              <a:defRPr/>
            </a:pPr>
            <a:r>
              <a:rPr lang="fr-F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ipt MT Bold" panose="03040602040607080904" pitchFamily="66" charset="0"/>
                <a:ea typeface="Lato Medium" panose="020F0502020204030203" pitchFamily="34" charset="0"/>
                <a:cs typeface="Lato Medium" panose="020F0502020204030203" pitchFamily="34" charset="0"/>
              </a:rPr>
              <a:t>Comment pratiquer la justice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C2613-DBFB-A4CF-2907-8F4880FCB1F3}"/>
              </a:ext>
            </a:extLst>
          </p:cNvPr>
          <p:cNvSpPr/>
          <p:nvPr/>
        </p:nvSpPr>
        <p:spPr>
          <a:xfrm>
            <a:off x="-1" y="6550152"/>
            <a:ext cx="12192001" cy="307848"/>
          </a:xfrm>
          <a:prstGeom prst="rect">
            <a:avLst/>
          </a:prstGeom>
          <a:solidFill>
            <a:srgbClr val="0D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43303-0987-438C-1F1F-CC26D723DAAD}"/>
              </a:ext>
            </a:extLst>
          </p:cNvPr>
          <p:cNvSpPr txBox="1"/>
          <p:nvPr/>
        </p:nvSpPr>
        <p:spPr>
          <a:xfrm>
            <a:off x="300992" y="6545894"/>
            <a:ext cx="11630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1923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SEL">
  <a:themeElements>
    <a:clrScheme name="SEL">
      <a:dk1>
        <a:sysClr val="windowText" lastClr="000000"/>
      </a:dk1>
      <a:lt1>
        <a:sysClr val="window" lastClr="FFFFFF"/>
      </a:lt1>
      <a:dk2>
        <a:srgbClr val="4E5B6F"/>
      </a:dk2>
      <a:lt2>
        <a:srgbClr val="0055A5"/>
      </a:lt2>
      <a:accent1>
        <a:srgbClr val="84B855"/>
      </a:accent1>
      <a:accent2>
        <a:srgbClr val="EA157A"/>
      </a:accent2>
      <a:accent3>
        <a:srgbClr val="F294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EL">
      <a:majorFont>
        <a:latin typeface="Lato Heavy"/>
        <a:ea typeface=""/>
        <a:cs typeface=""/>
      </a:majorFont>
      <a:minorFont>
        <a:latin typeface="Lat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AB"/>
        </a:solidFill>
      </a:spPr>
      <a:bodyPr rtlCol="0" anchor="ctr"/>
      <a:lstStyle>
        <a:defPPr algn="ctr">
          <a:defRPr dirty="0">
            <a:solidFill>
              <a:srgbClr val="005EAB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c76aaa-d957-4ac2-83c2-919a5a2eccf6">
      <UserInfo>
        <DisplayName>David Alonso</DisplayName>
        <AccountId>40</AccountId>
        <AccountType/>
      </UserInfo>
    </SharedWithUsers>
    <lcf76f155ced4ddcb4097134ff3c332f xmlns="e493067b-7ba7-418f-b142-f374f34abedb">
      <Terms xmlns="http://schemas.microsoft.com/office/infopath/2007/PartnerControls"/>
    </lcf76f155ced4ddcb4097134ff3c332f>
    <TaxCatchAll xmlns="93c76aaa-d957-4ac2-83c2-919a5a2ecc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A1DF21E068C47A802AE6D4945CB9B" ma:contentTypeVersion="16" ma:contentTypeDescription="Crée un document." ma:contentTypeScope="" ma:versionID="c11995ae39a559fd2961ac1d83910826">
  <xsd:schema xmlns:xsd="http://www.w3.org/2001/XMLSchema" xmlns:xs="http://www.w3.org/2001/XMLSchema" xmlns:p="http://schemas.microsoft.com/office/2006/metadata/properties" xmlns:ns2="e493067b-7ba7-418f-b142-f374f34abedb" xmlns:ns3="93c76aaa-d957-4ac2-83c2-919a5a2eccf6" targetNamespace="http://schemas.microsoft.com/office/2006/metadata/properties" ma:root="true" ma:fieldsID="7108b136d3063372188010aab529c52e" ns2:_="" ns3:_="">
    <xsd:import namespace="e493067b-7ba7-418f-b142-f374f34abedb"/>
    <xsd:import namespace="93c76aaa-d957-4ac2-83c2-919a5a2ecc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3067b-7ba7-418f-b142-f374f34ab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f34c10e-301d-4ab5-af09-192bc342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76aaa-d957-4ac2-83c2-919a5a2ecc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65c91-67dd-4a3c-881a-b260cf77d5c5}" ma:internalName="TaxCatchAll" ma:showField="CatchAllData" ma:web="93c76aaa-d957-4ac2-83c2-919a5a2ecc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02D30-BF51-4F67-A3AD-97BA902B6F8E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e493067b-7ba7-418f-b142-f374f34abedb"/>
    <ds:schemaRef ds:uri="http://schemas.microsoft.com/office/2006/documentManagement/types"/>
    <ds:schemaRef ds:uri="http://schemas.microsoft.com/office/2006/metadata/properties"/>
    <ds:schemaRef ds:uri="93c76aaa-d957-4ac2-83c2-919a5a2eccf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DCCA0F-C697-46EB-A08A-F5E2632C4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EE3E6-525E-4171-9E9A-260328B11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3067b-7ba7-418f-b142-f374f34abedb"/>
    <ds:schemaRef ds:uri="93c76aaa-d957-4ac2-83c2-919a5a2ec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SEL page de couv</Template>
  <TotalTime>1190</TotalTime>
  <Words>1435</Words>
  <Application>Microsoft Office PowerPoint</Application>
  <PresentationFormat>Grand écran</PresentationFormat>
  <Paragraphs>234</Paragraphs>
  <Slides>40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0" baseType="lpstr">
      <vt:lpstr>Arial</vt:lpstr>
      <vt:lpstr>Calibri</vt:lpstr>
      <vt:lpstr>DIN 2014</vt:lpstr>
      <vt:lpstr>DIN 2014 Bold</vt:lpstr>
      <vt:lpstr>DIN 2014 Light</vt:lpstr>
      <vt:lpstr>Helvetica Neue</vt:lpstr>
      <vt:lpstr>Lato Black</vt:lpstr>
      <vt:lpstr>Lato Semibold</vt:lpstr>
      <vt:lpstr>Script MT Bold</vt:lpstr>
      <vt:lpstr>PPT SEL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Doris Lévi Alvarès</dc:creator>
  <cp:lastModifiedBy>David Alonso</cp:lastModifiedBy>
  <cp:revision>7</cp:revision>
  <dcterms:created xsi:type="dcterms:W3CDTF">2012-10-04T08:40:40Z</dcterms:created>
  <dcterms:modified xsi:type="dcterms:W3CDTF">2023-01-13T16:33:55Z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0x010100C6A22ED88E11A04EBEFDA9F36FA5EF86</vt:lpwstr>
  </property>
  <property fmtid="{D5CDD505-2E9C-101B-9397-08002B2CF9AE}" pid="3" name="MediaServiceImageTags">
    <vt:lpwstr/>
  </property>
</Properties>
</file>