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1"/>
  </p:notesMasterIdLst>
  <p:handoutMasterIdLst>
    <p:handoutMasterId r:id="rId12"/>
  </p:handoutMasterIdLst>
  <p:sldIdLst>
    <p:sldId id="916" r:id="rId5"/>
    <p:sldId id="917" r:id="rId6"/>
    <p:sldId id="918" r:id="rId7"/>
    <p:sldId id="919" r:id="rId8"/>
    <p:sldId id="927" r:id="rId9"/>
    <p:sldId id="88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 Hatava" initials="A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8"/>
    <a:srgbClr val="65D8DC"/>
    <a:srgbClr val="F4CC90"/>
    <a:srgbClr val="B3DD73"/>
    <a:srgbClr val="FFA4A3"/>
    <a:srgbClr val="0DB6B9"/>
    <a:srgbClr val="11798C"/>
    <a:srgbClr val="FFFFFF"/>
    <a:srgbClr val="F2F2F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A90F0-9CC6-4D06-AFFC-5AD50E4FA3FE}" v="7" dt="2024-01-24T09:23:33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4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Alonso" userId="60e5f2bd-fcc3-4045-8258-c932d6ffcd7a" providerId="ADAL" clId="{071A90F0-9CC6-4D06-AFFC-5AD50E4FA3FE}"/>
    <pc:docChg chg="undo custSel addSld delSld modSld sldOrd">
      <pc:chgData name="David Alonso" userId="60e5f2bd-fcc3-4045-8258-c932d6ffcd7a" providerId="ADAL" clId="{071A90F0-9CC6-4D06-AFFC-5AD50E4FA3FE}" dt="2024-01-24T09:23:59.293" v="38" actId="1076"/>
      <pc:docMkLst>
        <pc:docMk/>
      </pc:docMkLst>
      <pc:sldChg chg="add del ord">
        <pc:chgData name="David Alonso" userId="60e5f2bd-fcc3-4045-8258-c932d6ffcd7a" providerId="ADAL" clId="{071A90F0-9CC6-4D06-AFFC-5AD50E4FA3FE}" dt="2024-01-24T09:21:31.818" v="21" actId="47"/>
        <pc:sldMkLst>
          <pc:docMk/>
          <pc:sldMk cId="995716843" sldId="716"/>
        </pc:sldMkLst>
      </pc:sldChg>
      <pc:sldChg chg="add del">
        <pc:chgData name="David Alonso" userId="60e5f2bd-fcc3-4045-8258-c932d6ffcd7a" providerId="ADAL" clId="{071A90F0-9CC6-4D06-AFFC-5AD50E4FA3FE}" dt="2024-01-24T09:21:36.955" v="22" actId="47"/>
        <pc:sldMkLst>
          <pc:docMk/>
          <pc:sldMk cId="1563644894" sldId="879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736664700" sldId="883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1335233835" sldId="884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913511047" sldId="885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2071292240" sldId="886"/>
        </pc:sldMkLst>
      </pc:sldChg>
      <pc:sldChg chg="add del ord">
        <pc:chgData name="David Alonso" userId="60e5f2bd-fcc3-4045-8258-c932d6ffcd7a" providerId="ADAL" clId="{071A90F0-9CC6-4D06-AFFC-5AD50E4FA3FE}" dt="2024-01-24T09:20:14.924" v="4"/>
        <pc:sldMkLst>
          <pc:docMk/>
          <pc:sldMk cId="2012007141" sldId="887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3113487445" sldId="888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3740425406" sldId="889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2927231288" sldId="890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3123161444" sldId="892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1575430883" sldId="893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3754570095" sldId="894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2484341239" sldId="895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3901765636" sldId="896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1538770466" sldId="897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236778749" sldId="898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2213913099" sldId="899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2859787882" sldId="900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2199003637" sldId="902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2275079526" sldId="903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1407323633" sldId="904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2806202246" sldId="905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3959420981" sldId="906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3244599503" sldId="907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2191910467" sldId="908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1374496175" sldId="909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1513754612" sldId="910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2363988257" sldId="911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2469365901" sldId="912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3359381033" sldId="913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4292676710" sldId="914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4088222526" sldId="915"/>
        </pc:sldMkLst>
      </pc:sldChg>
      <pc:sldChg chg="add del">
        <pc:chgData name="David Alonso" userId="60e5f2bd-fcc3-4045-8258-c932d6ffcd7a" providerId="ADAL" clId="{071A90F0-9CC6-4D06-AFFC-5AD50E4FA3FE}" dt="2024-01-24T09:21:36.955" v="22" actId="47"/>
        <pc:sldMkLst>
          <pc:docMk/>
          <pc:sldMk cId="556760544" sldId="920"/>
        </pc:sldMkLst>
      </pc:sldChg>
      <pc:sldChg chg="add del">
        <pc:chgData name="David Alonso" userId="60e5f2bd-fcc3-4045-8258-c932d6ffcd7a" providerId="ADAL" clId="{071A90F0-9CC6-4D06-AFFC-5AD50E4FA3FE}" dt="2024-01-24T09:21:36.955" v="22" actId="47"/>
        <pc:sldMkLst>
          <pc:docMk/>
          <pc:sldMk cId="3749664400" sldId="921"/>
        </pc:sldMkLst>
      </pc:sldChg>
      <pc:sldChg chg="add del">
        <pc:chgData name="David Alonso" userId="60e5f2bd-fcc3-4045-8258-c932d6ffcd7a" providerId="ADAL" clId="{071A90F0-9CC6-4D06-AFFC-5AD50E4FA3FE}" dt="2024-01-24T09:21:36.955" v="22" actId="47"/>
        <pc:sldMkLst>
          <pc:docMk/>
          <pc:sldMk cId="865719076" sldId="922"/>
        </pc:sldMkLst>
      </pc:sldChg>
      <pc:sldChg chg="add del">
        <pc:chgData name="David Alonso" userId="60e5f2bd-fcc3-4045-8258-c932d6ffcd7a" providerId="ADAL" clId="{071A90F0-9CC6-4D06-AFFC-5AD50E4FA3FE}" dt="2024-01-24T09:21:36.955" v="22" actId="47"/>
        <pc:sldMkLst>
          <pc:docMk/>
          <pc:sldMk cId="906192569" sldId="924"/>
        </pc:sldMkLst>
      </pc:sldChg>
      <pc:sldChg chg="add del">
        <pc:chgData name="David Alonso" userId="60e5f2bd-fcc3-4045-8258-c932d6ffcd7a" providerId="ADAL" clId="{071A90F0-9CC6-4D06-AFFC-5AD50E4FA3FE}" dt="2024-01-24T09:21:36.955" v="22" actId="47"/>
        <pc:sldMkLst>
          <pc:docMk/>
          <pc:sldMk cId="2918332899" sldId="925"/>
        </pc:sldMkLst>
      </pc:sldChg>
      <pc:sldChg chg="add del">
        <pc:chgData name="David Alonso" userId="60e5f2bd-fcc3-4045-8258-c932d6ffcd7a" providerId="ADAL" clId="{071A90F0-9CC6-4D06-AFFC-5AD50E4FA3FE}" dt="2024-01-24T09:21:36.955" v="22" actId="47"/>
        <pc:sldMkLst>
          <pc:docMk/>
          <pc:sldMk cId="2293263616" sldId="926"/>
        </pc:sldMkLst>
      </pc:sldChg>
      <pc:sldChg chg="addSp delSp modSp add del mod ord modAnim">
        <pc:chgData name="David Alonso" userId="60e5f2bd-fcc3-4045-8258-c932d6ffcd7a" providerId="ADAL" clId="{071A90F0-9CC6-4D06-AFFC-5AD50E4FA3FE}" dt="2024-01-24T09:23:59.293" v="38" actId="1076"/>
        <pc:sldMkLst>
          <pc:docMk/>
          <pc:sldMk cId="3464835246" sldId="927"/>
        </pc:sldMkLst>
        <pc:spChg chg="add mod">
          <ac:chgData name="David Alonso" userId="60e5f2bd-fcc3-4045-8258-c932d6ffcd7a" providerId="ADAL" clId="{071A90F0-9CC6-4D06-AFFC-5AD50E4FA3FE}" dt="2024-01-24T09:23:19.614" v="29" actId="108"/>
          <ac:spMkLst>
            <pc:docMk/>
            <pc:sldMk cId="3464835246" sldId="927"/>
            <ac:spMk id="5" creationId="{3B1E867A-2BEA-3276-55CC-BFB5153AF7D4}"/>
          </ac:spMkLst>
        </pc:spChg>
        <pc:spChg chg="add mod">
          <ac:chgData name="David Alonso" userId="60e5f2bd-fcc3-4045-8258-c932d6ffcd7a" providerId="ADAL" clId="{071A90F0-9CC6-4D06-AFFC-5AD50E4FA3FE}" dt="2024-01-24T09:23:22.915" v="30" actId="108"/>
          <ac:spMkLst>
            <pc:docMk/>
            <pc:sldMk cId="3464835246" sldId="927"/>
            <ac:spMk id="11" creationId="{66F2E5FA-FAB3-5270-C850-7E5793177BE3}"/>
          </ac:spMkLst>
        </pc:spChg>
        <pc:spChg chg="add del mod">
          <ac:chgData name="David Alonso" userId="60e5f2bd-fcc3-4045-8258-c932d6ffcd7a" providerId="ADAL" clId="{071A90F0-9CC6-4D06-AFFC-5AD50E4FA3FE}" dt="2024-01-24T09:23:54.396" v="37" actId="1076"/>
          <ac:spMkLst>
            <pc:docMk/>
            <pc:sldMk cId="3464835246" sldId="927"/>
            <ac:spMk id="12" creationId="{4A7955E4-ACA5-F42F-692B-57D803A9408B}"/>
          </ac:spMkLst>
        </pc:spChg>
        <pc:spChg chg="add mod">
          <ac:chgData name="David Alonso" userId="60e5f2bd-fcc3-4045-8258-c932d6ffcd7a" providerId="ADAL" clId="{071A90F0-9CC6-4D06-AFFC-5AD50E4FA3FE}" dt="2024-01-24T09:23:33.172" v="33" actId="108"/>
          <ac:spMkLst>
            <pc:docMk/>
            <pc:sldMk cId="3464835246" sldId="927"/>
            <ac:spMk id="13" creationId="{6B12BB24-69B9-022D-527D-90DA1A451338}"/>
          </ac:spMkLst>
        </pc:spChg>
        <pc:spChg chg="add mod">
          <ac:chgData name="David Alonso" userId="60e5f2bd-fcc3-4045-8258-c932d6ffcd7a" providerId="ADAL" clId="{071A90F0-9CC6-4D06-AFFC-5AD50E4FA3FE}" dt="2024-01-24T09:23:26.321" v="31" actId="108"/>
          <ac:spMkLst>
            <pc:docMk/>
            <pc:sldMk cId="3464835246" sldId="927"/>
            <ac:spMk id="14" creationId="{72D378F9-3324-7220-A7BF-1CC43D2CBAA6}"/>
          </ac:spMkLst>
        </pc:spChg>
        <pc:spChg chg="add mod">
          <ac:chgData name="David Alonso" userId="60e5f2bd-fcc3-4045-8258-c932d6ffcd7a" providerId="ADAL" clId="{071A90F0-9CC6-4D06-AFFC-5AD50E4FA3FE}" dt="2024-01-24T09:23:29.895" v="32" actId="108"/>
          <ac:spMkLst>
            <pc:docMk/>
            <pc:sldMk cId="3464835246" sldId="927"/>
            <ac:spMk id="15" creationId="{D0F31022-A409-3117-EF97-69B5C7E488BF}"/>
          </ac:spMkLst>
        </pc:spChg>
        <pc:grpChg chg="add mod">
          <ac:chgData name="David Alonso" userId="60e5f2bd-fcc3-4045-8258-c932d6ffcd7a" providerId="ADAL" clId="{071A90F0-9CC6-4D06-AFFC-5AD50E4FA3FE}" dt="2024-01-24T09:23:59.293" v="38" actId="1076"/>
          <ac:grpSpMkLst>
            <pc:docMk/>
            <pc:sldMk cId="3464835246" sldId="927"/>
            <ac:grpSpMk id="16" creationId="{B10DFDD3-F0E7-7604-A719-D3C09DF6EC91}"/>
          </ac:grpSpMkLst>
        </pc:grpChg>
        <pc:picChg chg="add mod">
          <ac:chgData name="David Alonso" userId="60e5f2bd-fcc3-4045-8258-c932d6ffcd7a" providerId="ADAL" clId="{071A90F0-9CC6-4D06-AFFC-5AD50E4FA3FE}" dt="2024-01-24T09:22:36.747" v="25" actId="164"/>
          <ac:picMkLst>
            <pc:docMk/>
            <pc:sldMk cId="3464835246" sldId="927"/>
            <ac:picMk id="6" creationId="{ECD682A2-F95F-3C40-074F-4A88767FFACE}"/>
          </ac:picMkLst>
        </pc:picChg>
        <pc:picChg chg="add mod">
          <ac:chgData name="David Alonso" userId="60e5f2bd-fcc3-4045-8258-c932d6ffcd7a" providerId="ADAL" clId="{071A90F0-9CC6-4D06-AFFC-5AD50E4FA3FE}" dt="2024-01-24T09:22:36.747" v="25" actId="164"/>
          <ac:picMkLst>
            <pc:docMk/>
            <pc:sldMk cId="3464835246" sldId="927"/>
            <ac:picMk id="7" creationId="{CB998CE5-25CF-E7BA-3F06-49F27F422491}"/>
          </ac:picMkLst>
        </pc:picChg>
        <pc:picChg chg="add mod">
          <ac:chgData name="David Alonso" userId="60e5f2bd-fcc3-4045-8258-c932d6ffcd7a" providerId="ADAL" clId="{071A90F0-9CC6-4D06-AFFC-5AD50E4FA3FE}" dt="2024-01-24T09:22:36.747" v="25" actId="164"/>
          <ac:picMkLst>
            <pc:docMk/>
            <pc:sldMk cId="3464835246" sldId="927"/>
            <ac:picMk id="8" creationId="{FAC13E70-AE81-9CB9-7C5C-E3FF425BFE60}"/>
          </ac:picMkLst>
        </pc:picChg>
        <pc:picChg chg="add mod">
          <ac:chgData name="David Alonso" userId="60e5f2bd-fcc3-4045-8258-c932d6ffcd7a" providerId="ADAL" clId="{071A90F0-9CC6-4D06-AFFC-5AD50E4FA3FE}" dt="2024-01-24T09:22:36.747" v="25" actId="164"/>
          <ac:picMkLst>
            <pc:docMk/>
            <pc:sldMk cId="3464835246" sldId="927"/>
            <ac:picMk id="9" creationId="{0F12F2B0-9A40-1046-8E59-D4BE7EB53572}"/>
          </ac:picMkLst>
        </pc:picChg>
        <pc:picChg chg="add mod">
          <ac:chgData name="David Alonso" userId="60e5f2bd-fcc3-4045-8258-c932d6ffcd7a" providerId="ADAL" clId="{071A90F0-9CC6-4D06-AFFC-5AD50E4FA3FE}" dt="2024-01-24T09:22:36.747" v="25" actId="164"/>
          <ac:picMkLst>
            <pc:docMk/>
            <pc:sldMk cId="3464835246" sldId="927"/>
            <ac:picMk id="10" creationId="{C9F149CD-0523-429F-F74D-A5C44369E793}"/>
          </ac:picMkLst>
        </pc:picChg>
      </pc:sldChg>
      <pc:sldChg chg="add del">
        <pc:chgData name="David Alonso" userId="60e5f2bd-fcc3-4045-8258-c932d6ffcd7a" providerId="ADAL" clId="{071A90F0-9CC6-4D06-AFFC-5AD50E4FA3FE}" dt="2024-01-24T09:21:36.955" v="22" actId="47"/>
        <pc:sldMkLst>
          <pc:docMk/>
          <pc:sldMk cId="2187955820" sldId="928"/>
        </pc:sldMkLst>
      </pc:sldChg>
      <pc:sldChg chg="add del">
        <pc:chgData name="David Alonso" userId="60e5f2bd-fcc3-4045-8258-c932d6ffcd7a" providerId="ADAL" clId="{071A90F0-9CC6-4D06-AFFC-5AD50E4FA3FE}" dt="2024-01-24T09:21:36.955" v="22" actId="47"/>
        <pc:sldMkLst>
          <pc:docMk/>
          <pc:sldMk cId="757837306" sldId="929"/>
        </pc:sldMkLst>
      </pc:sldChg>
      <pc:sldChg chg="add del">
        <pc:chgData name="David Alonso" userId="60e5f2bd-fcc3-4045-8258-c932d6ffcd7a" providerId="ADAL" clId="{071A90F0-9CC6-4D06-AFFC-5AD50E4FA3FE}" dt="2024-01-24T09:21:36.955" v="22" actId="47"/>
        <pc:sldMkLst>
          <pc:docMk/>
          <pc:sldMk cId="2756286245" sldId="930"/>
        </pc:sldMkLst>
      </pc:sldChg>
      <pc:sldChg chg="add del">
        <pc:chgData name="David Alonso" userId="60e5f2bd-fcc3-4045-8258-c932d6ffcd7a" providerId="ADAL" clId="{071A90F0-9CC6-4D06-AFFC-5AD50E4FA3FE}" dt="2024-01-24T09:21:36.955" v="22" actId="47"/>
        <pc:sldMkLst>
          <pc:docMk/>
          <pc:sldMk cId="3644164179" sldId="931"/>
        </pc:sldMkLst>
      </pc:sldChg>
      <pc:sldChg chg="add del">
        <pc:chgData name="David Alonso" userId="60e5f2bd-fcc3-4045-8258-c932d6ffcd7a" providerId="ADAL" clId="{071A90F0-9CC6-4D06-AFFC-5AD50E4FA3FE}" dt="2024-01-24T09:21:36.955" v="22" actId="47"/>
        <pc:sldMkLst>
          <pc:docMk/>
          <pc:sldMk cId="3236945462" sldId="934"/>
        </pc:sldMkLst>
      </pc:sldChg>
      <pc:sldChg chg="add del">
        <pc:chgData name="David Alonso" userId="60e5f2bd-fcc3-4045-8258-c932d6ffcd7a" providerId="ADAL" clId="{071A90F0-9CC6-4D06-AFFC-5AD50E4FA3FE}" dt="2024-01-24T09:21:36.955" v="22" actId="47"/>
        <pc:sldMkLst>
          <pc:docMk/>
          <pc:sldMk cId="1440110934" sldId="935"/>
        </pc:sldMkLst>
      </pc:sldChg>
      <pc:sldChg chg="del">
        <pc:chgData name="David Alonso" userId="60e5f2bd-fcc3-4045-8258-c932d6ffcd7a" providerId="ADAL" clId="{071A90F0-9CC6-4D06-AFFC-5AD50E4FA3FE}" dt="2024-01-24T09:20:31.305" v="7" actId="47"/>
        <pc:sldMkLst>
          <pc:docMk/>
          <pc:sldMk cId="1662682545" sldId="936"/>
        </pc:sldMkLst>
      </pc:sldChg>
      <pc:sldChg chg="del">
        <pc:chgData name="David Alonso" userId="60e5f2bd-fcc3-4045-8258-c932d6ffcd7a" providerId="ADAL" clId="{071A90F0-9CC6-4D06-AFFC-5AD50E4FA3FE}" dt="2024-01-24T09:20:31.305" v="7" actId="47"/>
        <pc:sldMkLst>
          <pc:docMk/>
          <pc:sldMk cId="2374661931" sldId="937"/>
        </pc:sldMkLst>
      </pc:sldChg>
      <pc:sldChg chg="del">
        <pc:chgData name="David Alonso" userId="60e5f2bd-fcc3-4045-8258-c932d6ffcd7a" providerId="ADAL" clId="{071A90F0-9CC6-4D06-AFFC-5AD50E4FA3FE}" dt="2024-01-24T09:20:31.305" v="7" actId="47"/>
        <pc:sldMkLst>
          <pc:docMk/>
          <pc:sldMk cId="1050936800" sldId="938"/>
        </pc:sldMkLst>
      </pc:sldChg>
      <pc:sldChg chg="del">
        <pc:chgData name="David Alonso" userId="60e5f2bd-fcc3-4045-8258-c932d6ffcd7a" providerId="ADAL" clId="{071A90F0-9CC6-4D06-AFFC-5AD50E4FA3FE}" dt="2024-01-24T09:20:31.305" v="7" actId="47"/>
        <pc:sldMkLst>
          <pc:docMk/>
          <pc:sldMk cId="574449940" sldId="939"/>
        </pc:sldMkLst>
      </pc:sldChg>
      <pc:sldChg chg="del">
        <pc:chgData name="David Alonso" userId="60e5f2bd-fcc3-4045-8258-c932d6ffcd7a" providerId="ADAL" clId="{071A90F0-9CC6-4D06-AFFC-5AD50E4FA3FE}" dt="2024-01-24T09:20:31.305" v="7" actId="47"/>
        <pc:sldMkLst>
          <pc:docMk/>
          <pc:sldMk cId="2390361288" sldId="940"/>
        </pc:sldMkLst>
      </pc:sldChg>
      <pc:sldChg chg="del">
        <pc:chgData name="David Alonso" userId="60e5f2bd-fcc3-4045-8258-c932d6ffcd7a" providerId="ADAL" clId="{071A90F0-9CC6-4D06-AFFC-5AD50E4FA3FE}" dt="2024-01-24T09:20:31.305" v="7" actId="47"/>
        <pc:sldMkLst>
          <pc:docMk/>
          <pc:sldMk cId="236012988" sldId="941"/>
        </pc:sldMkLst>
      </pc:sldChg>
      <pc:sldChg chg="del">
        <pc:chgData name="David Alonso" userId="60e5f2bd-fcc3-4045-8258-c932d6ffcd7a" providerId="ADAL" clId="{071A90F0-9CC6-4D06-AFFC-5AD50E4FA3FE}" dt="2024-01-24T09:20:29.095" v="6" actId="47"/>
        <pc:sldMkLst>
          <pc:docMk/>
          <pc:sldMk cId="3175612742" sldId="942"/>
        </pc:sldMkLst>
      </pc:sldChg>
      <pc:sldChg chg="del">
        <pc:chgData name="David Alonso" userId="60e5f2bd-fcc3-4045-8258-c932d6ffcd7a" providerId="ADAL" clId="{071A90F0-9CC6-4D06-AFFC-5AD50E4FA3FE}" dt="2024-01-24T09:20:21.690" v="5" actId="47"/>
        <pc:sldMkLst>
          <pc:docMk/>
          <pc:sldMk cId="1600414821" sldId="943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3077047675" sldId="944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1254410500" sldId="945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1165749087" sldId="946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2461569938" sldId="947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3146122373" sldId="948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2189976800" sldId="949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2045381322" sldId="950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2693574820" sldId="951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1673594852" sldId="952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1857514125" sldId="953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3682119837" sldId="954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3457284753" sldId="955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3437938040" sldId="956"/>
        </pc:sldMkLst>
      </pc:sldChg>
      <pc:sldChg chg="del">
        <pc:chgData name="David Alonso" userId="60e5f2bd-fcc3-4045-8258-c932d6ffcd7a" providerId="ADAL" clId="{071A90F0-9CC6-4D06-AFFC-5AD50E4FA3FE}" dt="2024-01-24T09:19:57.164" v="0" actId="47"/>
        <pc:sldMkLst>
          <pc:docMk/>
          <pc:sldMk cId="2035674804" sldId="957"/>
        </pc:sldMkLst>
      </pc:sldChg>
      <pc:sldChg chg="add del">
        <pc:chgData name="David Alonso" userId="60e5f2bd-fcc3-4045-8258-c932d6ffcd7a" providerId="ADAL" clId="{071A90F0-9CC6-4D06-AFFC-5AD50E4FA3FE}" dt="2024-01-24T09:21:36.955" v="22" actId="47"/>
        <pc:sldMkLst>
          <pc:docMk/>
          <pc:sldMk cId="2685199447" sldId="958"/>
        </pc:sldMkLst>
      </pc:sldChg>
      <pc:sldChg chg="del">
        <pc:chgData name="David Alonso" userId="60e5f2bd-fcc3-4045-8258-c932d6ffcd7a" providerId="ADAL" clId="{071A90F0-9CC6-4D06-AFFC-5AD50E4FA3FE}" dt="2024-01-24T09:20:31.305" v="7" actId="47"/>
        <pc:sldMkLst>
          <pc:docMk/>
          <pc:sldMk cId="3118970664" sldId="959"/>
        </pc:sldMkLst>
      </pc:sldChg>
      <pc:sldChg chg="del">
        <pc:chgData name="David Alonso" userId="60e5f2bd-fcc3-4045-8258-c932d6ffcd7a" providerId="ADAL" clId="{071A90F0-9CC6-4D06-AFFC-5AD50E4FA3FE}" dt="2024-01-24T09:20:31.305" v="7" actId="47"/>
        <pc:sldMkLst>
          <pc:docMk/>
          <pc:sldMk cId="3890920826" sldId="960"/>
        </pc:sldMkLst>
      </pc:sldChg>
      <pc:sldChg chg="del">
        <pc:chgData name="David Alonso" userId="60e5f2bd-fcc3-4045-8258-c932d6ffcd7a" providerId="ADAL" clId="{071A90F0-9CC6-4D06-AFFC-5AD50E4FA3FE}" dt="2024-01-24T09:20:31.305" v="7" actId="47"/>
        <pc:sldMkLst>
          <pc:docMk/>
          <pc:sldMk cId="4147264505" sldId="961"/>
        </pc:sldMkLst>
      </pc:sldChg>
      <pc:sldChg chg="del">
        <pc:chgData name="David Alonso" userId="60e5f2bd-fcc3-4045-8258-c932d6ffcd7a" providerId="ADAL" clId="{071A90F0-9CC6-4D06-AFFC-5AD50E4FA3FE}" dt="2024-01-24T09:20:31.305" v="7" actId="47"/>
        <pc:sldMkLst>
          <pc:docMk/>
          <pc:sldMk cId="405200107" sldId="962"/>
        </pc:sldMkLst>
      </pc:sldChg>
      <pc:sldChg chg="del">
        <pc:chgData name="David Alonso" userId="60e5f2bd-fcc3-4045-8258-c932d6ffcd7a" providerId="ADAL" clId="{071A90F0-9CC6-4D06-AFFC-5AD50E4FA3FE}" dt="2024-01-24T09:20:31.305" v="7" actId="47"/>
        <pc:sldMkLst>
          <pc:docMk/>
          <pc:sldMk cId="2479908026" sldId="963"/>
        </pc:sldMkLst>
      </pc:sldChg>
      <pc:sldMasterChg chg="addSldLayout delSldLayout">
        <pc:chgData name="David Alonso" userId="60e5f2bd-fcc3-4045-8258-c932d6ffcd7a" providerId="ADAL" clId="{071A90F0-9CC6-4D06-AFFC-5AD50E4FA3FE}" dt="2024-01-24T09:21:36.955" v="22" actId="47"/>
        <pc:sldMasterMkLst>
          <pc:docMk/>
          <pc:sldMasterMk cId="0" sldId="2147483708"/>
        </pc:sldMasterMkLst>
        <pc:sldLayoutChg chg="add del">
          <pc:chgData name="David Alonso" userId="60e5f2bd-fcc3-4045-8258-c932d6ffcd7a" providerId="ADAL" clId="{071A90F0-9CC6-4D06-AFFC-5AD50E4FA3FE}" dt="2024-01-24T09:21:36.955" v="22" actId="47"/>
          <pc:sldLayoutMkLst>
            <pc:docMk/>
            <pc:sldMasterMk cId="0" sldId="2147483708"/>
            <pc:sldLayoutMk cId="3307517014" sldId="214748372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93E8E-E09C-4941-84BB-A34ABE51C742}" type="datetimeFigureOut">
              <a:rPr lang="fr-FR" smtClean="0"/>
              <a:pPr/>
              <a:t>24/01/2024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8DFB6-8341-4D9B-854D-D980707D4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26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D270-7751-45D8-BCE4-72E25BC5CD23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4F434-3506-409E-BC34-7EBCC436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18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6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94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84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77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352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14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age couv SEL(logo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679509" y="476673"/>
            <a:ext cx="9218083" cy="34559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le : Diapositive Page couv SEL(logo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age couv SEL(logo ble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679509" y="476673"/>
            <a:ext cx="9218083" cy="34559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le : Diapositive Page couv SEL(logo ble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+ texte 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19403" y="332656"/>
            <a:ext cx="109728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0055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7" name="Image 6" descr="LOGO SEL GENERIQ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83245" y="260648"/>
            <a:ext cx="1546948" cy="540000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H="1">
            <a:off x="623392" y="836712"/>
            <a:ext cx="11041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 userDrawn="1"/>
        </p:nvSpPr>
        <p:spPr>
          <a:xfrm>
            <a:off x="5807968" y="6488669"/>
            <a:ext cx="595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0055A0"/>
                </a:solidFill>
                <a:latin typeface="Arial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12" name="Ellipse 11"/>
          <p:cNvSpPr/>
          <p:nvPr userDrawn="1"/>
        </p:nvSpPr>
        <p:spPr>
          <a:xfrm>
            <a:off x="11664619" y="6597352"/>
            <a:ext cx="144000" cy="108000"/>
          </a:xfrm>
          <a:prstGeom prst="ellipse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 + image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19403" y="332656"/>
            <a:ext cx="109728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0055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7" name="Image 6" descr="LOGO SEL GENERIQ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83245" y="260648"/>
            <a:ext cx="1546948" cy="540000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H="1">
            <a:off x="623392" y="836712"/>
            <a:ext cx="11041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 userDrawn="1"/>
        </p:nvSpPr>
        <p:spPr>
          <a:xfrm>
            <a:off x="5807968" y="6488669"/>
            <a:ext cx="595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0055A0"/>
                </a:solidFill>
                <a:latin typeface="Arial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12" name="Ellipse 11"/>
          <p:cNvSpPr/>
          <p:nvPr userDrawn="1"/>
        </p:nvSpPr>
        <p:spPr>
          <a:xfrm>
            <a:off x="11664619" y="6597352"/>
            <a:ext cx="144000" cy="108000"/>
          </a:xfrm>
          <a:prstGeom prst="ellipse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341438"/>
            <a:ext cx="6047812" cy="48958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1"/>
          </p:nvPr>
        </p:nvSpPr>
        <p:spPr>
          <a:xfrm>
            <a:off x="7344834" y="1341438"/>
            <a:ext cx="4320117" cy="48958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2A5A9F5-AE28-4CA2-A604-E3B733386EF7}"/>
              </a:ext>
            </a:extLst>
          </p:cNvPr>
          <p:cNvCxnSpPr>
            <a:cxnSpLocks/>
          </p:cNvCxnSpPr>
          <p:nvPr userDrawn="1"/>
        </p:nvCxnSpPr>
        <p:spPr>
          <a:xfrm>
            <a:off x="1876360" y="0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41419AA-DF6F-4FE4-B121-5CD7A6D16C5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18659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E702AAB-B08E-46C7-B0E3-86349A8BB7A4}"/>
              </a:ext>
            </a:extLst>
          </p:cNvPr>
          <p:cNvCxnSpPr>
            <a:cxnSpLocks/>
          </p:cNvCxnSpPr>
          <p:nvPr userDrawn="1"/>
        </p:nvCxnSpPr>
        <p:spPr>
          <a:xfrm>
            <a:off x="300992" y="-14390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52E8F71-AA50-4AED-BD6B-7A6FB497F5B7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284098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2234123-CE58-4258-B7A4-38C0DB03C596}"/>
              </a:ext>
            </a:extLst>
          </p:cNvPr>
          <p:cNvCxnSpPr>
            <a:cxnSpLocks/>
          </p:cNvCxnSpPr>
          <p:nvPr userDrawn="1"/>
        </p:nvCxnSpPr>
        <p:spPr>
          <a:xfrm>
            <a:off x="11891377" y="199019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48E3931-A7DA-444D-991D-0F350B00090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002500"/>
            <a:ext cx="122175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3BB2503-8B98-4CA7-86DA-5B0858805E98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1941389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4986129-05FB-45A7-8D5B-A235D6594C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3" y="6269970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C49C8CA-B929-4DDF-AB12-E99449214C4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541983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1" r:id="rId2"/>
    <p:sldLayoutId id="2147483716" r:id="rId3"/>
    <p:sldLayoutId id="2147483714" r:id="rId4"/>
    <p:sldLayoutId id="2147483712" r:id="rId5"/>
    <p:sldLayoutId id="214748371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676247-36C1-9224-2F3F-180EAFE37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68" y="5255986"/>
            <a:ext cx="2310063" cy="1040263"/>
          </a:xfrm>
          <a:prstGeom prst="rect">
            <a:avLst/>
          </a:prstGeom>
        </p:spPr>
      </p:pic>
      <p:pic>
        <p:nvPicPr>
          <p:cNvPr id="4" name="Image 3" descr="Une image contenant espace, étoile, constellation, nature&#10;&#10;Description générée automatiquement">
            <a:extLst>
              <a:ext uri="{FF2B5EF4-FFF2-40B4-BE49-F238E27FC236}">
                <a16:creationId xmlns:a16="http://schemas.microsoft.com/office/drawing/2014/main" id="{D48F3A32-8649-272D-9C7C-E2BB06D70D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80" r="11319"/>
          <a:stretch/>
        </p:blipFill>
        <p:spPr>
          <a:xfrm rot="5400000">
            <a:off x="2644554" y="-2693782"/>
            <a:ext cx="6902890" cy="1224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5B99F9-E43D-FEA8-094F-DDB50C48440F}"/>
              </a:ext>
            </a:extLst>
          </p:cNvPr>
          <p:cNvSpPr txBox="1"/>
          <p:nvPr/>
        </p:nvSpPr>
        <p:spPr>
          <a:xfrm>
            <a:off x="-35589" y="1217810"/>
            <a:ext cx="12219783" cy="2031325"/>
          </a:xfrm>
          <a:prstGeom prst="rect">
            <a:avLst/>
          </a:prstGeom>
          <a:noFill/>
          <a:effectLst>
            <a:glow rad="76200">
              <a:srgbClr val="00B0F0">
                <a:alpha val="49000"/>
              </a:srgb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fr-FR" sz="5400" spc="300">
                <a:solidFill>
                  <a:schemeClr val="bg1"/>
                </a:solidFill>
                <a:effectLst>
                  <a:glow rad="101600">
                    <a:srgbClr val="0070C0">
                      <a:alpha val="40000"/>
                    </a:srgbClr>
                  </a:glow>
                </a:effectLst>
                <a:latin typeface="Lato Light" panose="020F0502020204030203" pitchFamily="34" charset="0"/>
                <a:ea typeface="Cul De Sac" pitchFamily="2" charset="0"/>
                <a:cs typeface="Lato Light" panose="020F0502020204030203" pitchFamily="34" charset="0"/>
              </a:rPr>
              <a:t>Présentation</a:t>
            </a:r>
            <a:endParaRPr lang="fr-FR" sz="5400" b="1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50800">
                  <a:srgbClr val="0070C0">
                    <a:alpha val="73000"/>
                  </a:srgbClr>
                </a:glow>
                <a:outerShdw blurRad="63500" algn="ctr" rotWithShape="0">
                  <a:prstClr val="black">
                    <a:alpha val="31000"/>
                  </a:prstClr>
                </a:outerShdw>
              </a:effectLst>
              <a:latin typeface="Berenika" panose="02010502050508060204" pitchFamily="2" charset="0"/>
              <a:ea typeface="Cul De Sac" pitchFamily="2" charset="0"/>
              <a:cs typeface="Cul De Sac" pitchFamily="2" charset="0"/>
            </a:endParaRPr>
          </a:p>
          <a:p>
            <a:pPr algn="ctr"/>
            <a:r>
              <a:rPr lang="fr-FR" sz="7200" b="1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50800">
                    <a:srgbClr val="0070C0">
                      <a:alpha val="73000"/>
                    </a:srgbClr>
                  </a:glow>
                  <a:outerShdw blurRad="63500" algn="ctr" rotWithShape="0">
                    <a:prstClr val="black">
                      <a:alpha val="31000"/>
                    </a:prstClr>
                  </a:outerShdw>
                </a:effectLst>
                <a:latin typeface="Berenika" panose="02010502050508060204" pitchFamily="2" charset="0"/>
                <a:ea typeface="Cul De Sac" pitchFamily="2" charset="0"/>
                <a:cs typeface="Cul De Sac" pitchFamily="2" charset="0"/>
              </a:rPr>
              <a:t>QUI EST LE SEL 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D268687-2FE1-D917-9522-293DBADB2E7E}"/>
              </a:ext>
            </a:extLst>
          </p:cNvPr>
          <p:cNvSpPr txBox="1"/>
          <p:nvPr/>
        </p:nvSpPr>
        <p:spPr>
          <a:xfrm>
            <a:off x="1934482" y="6523497"/>
            <a:ext cx="79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pc="200">
                <a:solidFill>
                  <a:schemeClr val="bg1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Une action chrétienne dans un monde en détresse</a:t>
            </a:r>
          </a:p>
        </p:txBody>
      </p:sp>
      <p:pic>
        <p:nvPicPr>
          <p:cNvPr id="17" name="Image 16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CE52CE83-4531-1333-0567-2EBB49C1C0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4" b="74429"/>
          <a:stretch/>
        </p:blipFill>
        <p:spPr>
          <a:xfrm rot="16200000">
            <a:off x="18881" y="-42024"/>
            <a:ext cx="650583" cy="710729"/>
          </a:xfrm>
          <a:prstGeom prst="rect">
            <a:avLst/>
          </a:prstGeom>
        </p:spPr>
      </p:pic>
      <p:pic>
        <p:nvPicPr>
          <p:cNvPr id="18" name="Image 17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AF659BAE-16A5-6ABB-9F36-DD0886A92D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8" t="75113"/>
          <a:stretch/>
        </p:blipFill>
        <p:spPr>
          <a:xfrm rot="16200000">
            <a:off x="11513449" y="-19792"/>
            <a:ext cx="664073" cy="691704"/>
          </a:xfrm>
          <a:prstGeom prst="rect">
            <a:avLst/>
          </a:prstGeom>
        </p:spPr>
      </p:pic>
      <p:pic>
        <p:nvPicPr>
          <p:cNvPr id="19" name="Image 18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49DC376E-788B-8097-8C41-52951F54AF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4" b="74429"/>
          <a:stretch/>
        </p:blipFill>
        <p:spPr>
          <a:xfrm rot="5400000">
            <a:off x="11503535" y="6204315"/>
            <a:ext cx="650585" cy="710732"/>
          </a:xfrm>
          <a:prstGeom prst="rect">
            <a:avLst/>
          </a:prstGeom>
        </p:spPr>
      </p:pic>
      <p:pic>
        <p:nvPicPr>
          <p:cNvPr id="20" name="Image 19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EEDF3CB7-A606-E9E1-4900-F7B651A6B7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8" t="75113"/>
          <a:stretch/>
        </p:blipFill>
        <p:spPr>
          <a:xfrm rot="5400000">
            <a:off x="4396" y="6205335"/>
            <a:ext cx="664073" cy="691704"/>
          </a:xfrm>
          <a:prstGeom prst="rect">
            <a:avLst/>
          </a:prstGeom>
        </p:spPr>
      </p:pic>
      <p:pic>
        <p:nvPicPr>
          <p:cNvPr id="8" name="Image 7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E5511F75-E0EC-FD54-8F6C-A90394F8ED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20" y="5078167"/>
            <a:ext cx="2668158" cy="1201518"/>
          </a:xfrm>
          <a:prstGeom prst="rect">
            <a:avLst/>
          </a:prstGeom>
          <a:effectLst>
            <a:glow rad="38100">
              <a:srgbClr val="0070C0">
                <a:alpha val="59000"/>
              </a:srgbClr>
            </a:glow>
            <a:outerShdw blurRad="152400" algn="ctr" rotWithShape="0">
              <a:srgbClr val="0070C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384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676247-36C1-9224-2F3F-180EAFE37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68" y="5255986"/>
            <a:ext cx="2310063" cy="1040263"/>
          </a:xfrm>
          <a:prstGeom prst="rect">
            <a:avLst/>
          </a:prstGeom>
        </p:spPr>
      </p:pic>
      <p:pic>
        <p:nvPicPr>
          <p:cNvPr id="4" name="Image 3" descr="Une image contenant espace, étoile, constellation, nature&#10;&#10;Description générée automatiquement">
            <a:extLst>
              <a:ext uri="{FF2B5EF4-FFF2-40B4-BE49-F238E27FC236}">
                <a16:creationId xmlns:a16="http://schemas.microsoft.com/office/drawing/2014/main" id="{D48F3A32-8649-272D-9C7C-E2BB06D70D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80" r="11319"/>
          <a:stretch/>
        </p:blipFill>
        <p:spPr>
          <a:xfrm rot="5400000">
            <a:off x="2644554" y="-2693782"/>
            <a:ext cx="6902890" cy="1224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D3F0DA-0205-F1EE-09BF-AE47F0BA0F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8000" y="288000"/>
            <a:ext cx="11602529" cy="6295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66700">
              <a:srgbClr val="00B0F0">
                <a:alpha val="4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5EAB"/>
              </a:solidFill>
            </a:endParaRPr>
          </a:p>
        </p:txBody>
      </p:sp>
      <p:pic>
        <p:nvPicPr>
          <p:cNvPr id="8" name="Image 7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95D0022F-B4FA-35BC-FF53-BD91FBFD95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4" b="74429"/>
          <a:stretch/>
        </p:blipFill>
        <p:spPr>
          <a:xfrm rot="16200000">
            <a:off x="18881" y="-42024"/>
            <a:ext cx="650583" cy="710729"/>
          </a:xfrm>
          <a:prstGeom prst="rect">
            <a:avLst/>
          </a:prstGeom>
        </p:spPr>
      </p:pic>
      <p:pic>
        <p:nvPicPr>
          <p:cNvPr id="9" name="Image 8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0CD920D0-AF09-03D6-F954-0DF5110EE0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8" t="75113"/>
          <a:stretch/>
        </p:blipFill>
        <p:spPr>
          <a:xfrm rot="16200000">
            <a:off x="11513449" y="-19792"/>
            <a:ext cx="664073" cy="691704"/>
          </a:xfrm>
          <a:prstGeom prst="rect">
            <a:avLst/>
          </a:prstGeom>
        </p:spPr>
      </p:pic>
      <p:pic>
        <p:nvPicPr>
          <p:cNvPr id="10" name="Image 9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E5CE6821-F872-ABF5-5498-07A2BC070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4" b="74429"/>
          <a:stretch/>
        </p:blipFill>
        <p:spPr>
          <a:xfrm rot="5400000">
            <a:off x="11503535" y="6204315"/>
            <a:ext cx="650585" cy="710732"/>
          </a:xfrm>
          <a:prstGeom prst="rect">
            <a:avLst/>
          </a:prstGeom>
        </p:spPr>
      </p:pic>
      <p:pic>
        <p:nvPicPr>
          <p:cNvPr id="11" name="Image 10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AA52E8C4-B6E0-5E6B-D232-E4E7750EFF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8" t="75113"/>
          <a:stretch/>
        </p:blipFill>
        <p:spPr>
          <a:xfrm rot="5400000">
            <a:off x="4396" y="6205335"/>
            <a:ext cx="664073" cy="691704"/>
          </a:xfrm>
          <a:prstGeom prst="rect">
            <a:avLst/>
          </a:prstGeom>
        </p:spPr>
      </p:pic>
      <p:sp>
        <p:nvSpPr>
          <p:cNvPr id="7" name="Some basic principles you can apply…">
            <a:extLst>
              <a:ext uri="{FF2B5EF4-FFF2-40B4-BE49-F238E27FC236}">
                <a16:creationId xmlns:a16="http://schemas.microsoft.com/office/drawing/2014/main" id="{1C202B4E-0213-0497-B42D-F75A7B032BB0}"/>
              </a:ext>
            </a:extLst>
          </p:cNvPr>
          <p:cNvSpPr txBox="1"/>
          <p:nvPr/>
        </p:nvSpPr>
        <p:spPr>
          <a:xfrm>
            <a:off x="682285" y="1380994"/>
            <a:ext cx="10817348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xmlns:p15="http://schemas.microsoft.com/office/powerpoint/2012/main" xmlns:p14="http://schemas.microsoft.com/office/powerpoint/2010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 algn="ctr"/>
            <a:r>
              <a:rPr lang="fr-FR" sz="4800" b="0" i="0" u="none" strike="noStrike" baseline="0">
                <a:solidFill>
                  <a:srgbClr val="B77C2E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Une association </a:t>
            </a:r>
            <a:r>
              <a:rPr lang="fr-FR" sz="4800" b="0" i="0" u="none" strike="noStrike" baseline="0">
                <a:solidFill>
                  <a:srgbClr val="B77C2E"/>
                </a:solidFill>
                <a:latin typeface="DIN 2014 Extra Bold" panose="020B0804020202020204" pitchFamily="34" charset="0"/>
                <a:ea typeface="DIN 2014 Extra Bold" panose="020B0804020202020204" pitchFamily="34" charset="0"/>
                <a:cs typeface="Lato Black" panose="020F0502020204030203" pitchFamily="34" charset="0"/>
              </a:rPr>
              <a:t>protestante</a:t>
            </a:r>
            <a:r>
              <a:rPr lang="fr-FR" sz="4800" b="0" i="0" u="none" strike="noStrike" baseline="0">
                <a:solidFill>
                  <a:srgbClr val="B77C2E"/>
                </a:solidFill>
                <a:latin typeface="DIN 2014 Extra Bold" panose="020B0804020202020204" pitchFamily="34" charset="0"/>
                <a:ea typeface="DIN 2014 Extra Bold" panose="020B0804020202020204" pitchFamily="34" charset="0"/>
              </a:rPr>
              <a:t> </a:t>
            </a:r>
          </a:p>
          <a:p>
            <a:pPr algn="ctr"/>
            <a:r>
              <a:rPr lang="fr-FR" sz="4800" b="0" i="0" u="none" strike="noStrike" baseline="0">
                <a:solidFill>
                  <a:srgbClr val="B77C2E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de </a:t>
            </a:r>
            <a:r>
              <a:rPr lang="fr-FR" sz="4800" b="0" i="0" u="none" strike="noStrike" baseline="0">
                <a:solidFill>
                  <a:srgbClr val="B77C2E"/>
                </a:solidFill>
                <a:latin typeface="DIN 2014 Extra Bold" panose="020B0804020202020204" pitchFamily="34" charset="0"/>
                <a:ea typeface="DIN 2014 Extra Bold" panose="020B0804020202020204" pitchFamily="34" charset="0"/>
                <a:cs typeface="Lato Black" panose="020F0502020204030203" pitchFamily="34" charset="0"/>
              </a:rPr>
              <a:t>solidarité internationale </a:t>
            </a:r>
            <a:r>
              <a:rPr lang="fr-FR" sz="4800" b="0" i="0" u="none" strike="noStrike" baseline="0">
                <a:solidFill>
                  <a:srgbClr val="B77C2E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qui cherche </a:t>
            </a:r>
          </a:p>
          <a:p>
            <a:pPr algn="ctr"/>
            <a:r>
              <a:rPr lang="fr-FR" sz="4800" b="0" i="0" u="none" strike="noStrike" baseline="0">
                <a:solidFill>
                  <a:srgbClr val="B77C2E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à </a:t>
            </a:r>
            <a:r>
              <a:rPr lang="fr-FR" sz="4800" b="0" i="0" u="none" strike="noStrike" baseline="0">
                <a:solidFill>
                  <a:srgbClr val="B77C2E"/>
                </a:solidFill>
                <a:latin typeface="DIN 2014 Extra Bold" panose="020B0804020202020204" pitchFamily="34" charset="0"/>
                <a:ea typeface="DIN 2014 Extra Bold" panose="020B0804020202020204" pitchFamily="34" charset="0"/>
                <a:cs typeface="Lato Black" panose="020F0502020204030203" pitchFamily="34" charset="0"/>
              </a:rPr>
              <a:t>améliorer les conditions de vie </a:t>
            </a:r>
          </a:p>
          <a:p>
            <a:pPr algn="ctr"/>
            <a:r>
              <a:rPr lang="fr-FR" sz="4800" b="0" i="0" u="none" strike="noStrike" baseline="0">
                <a:solidFill>
                  <a:srgbClr val="B77C2E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dans les </a:t>
            </a:r>
            <a:r>
              <a:rPr lang="fr-FR" sz="4800" b="0" i="0" u="none" strike="noStrike" baseline="0">
                <a:solidFill>
                  <a:srgbClr val="B77C2E"/>
                </a:solidFill>
                <a:latin typeface="DIN 2014 Extra Bold" panose="020B0804020202020204" pitchFamily="34" charset="0"/>
                <a:ea typeface="DIN 2014 Extra Bold" panose="020B0804020202020204" pitchFamily="34" charset="0"/>
                <a:cs typeface="Lato Black" panose="020F0502020204030203" pitchFamily="34" charset="0"/>
              </a:rPr>
              <a:t>pays en situation de pauvreté</a:t>
            </a:r>
            <a:r>
              <a:rPr lang="fr-FR" sz="4800" b="0" i="0" u="none" strike="noStrike" baseline="0">
                <a:solidFill>
                  <a:srgbClr val="B77C2E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BA1E471-F392-94F2-DCAE-1178791D72D3}"/>
              </a:ext>
            </a:extLst>
          </p:cNvPr>
          <p:cNvSpPr txBox="1"/>
          <p:nvPr/>
        </p:nvSpPr>
        <p:spPr>
          <a:xfrm>
            <a:off x="1934482" y="6579483"/>
            <a:ext cx="79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pc="200">
                <a:solidFill>
                  <a:schemeClr val="bg1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Une action chrétienne dans un monde en détresse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146B10-85D7-0997-C281-918AA862C3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46" y="5034209"/>
            <a:ext cx="2063708" cy="12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676247-36C1-9224-2F3F-180EAFE37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68" y="5255986"/>
            <a:ext cx="2310063" cy="1040263"/>
          </a:xfrm>
          <a:prstGeom prst="rect">
            <a:avLst/>
          </a:prstGeom>
        </p:spPr>
      </p:pic>
      <p:pic>
        <p:nvPicPr>
          <p:cNvPr id="4" name="Image 3" descr="Une image contenant espace, étoile, constellation, nature&#10;&#10;Description générée automatiquement">
            <a:extLst>
              <a:ext uri="{FF2B5EF4-FFF2-40B4-BE49-F238E27FC236}">
                <a16:creationId xmlns:a16="http://schemas.microsoft.com/office/drawing/2014/main" id="{D48F3A32-8649-272D-9C7C-E2BB06D70D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80" r="11319"/>
          <a:stretch/>
        </p:blipFill>
        <p:spPr>
          <a:xfrm rot="5400000">
            <a:off x="2644554" y="-2693782"/>
            <a:ext cx="6902890" cy="122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Image 16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CE52CE83-4531-1333-0567-2EBB49C1C0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4" b="74429"/>
          <a:stretch/>
        </p:blipFill>
        <p:spPr>
          <a:xfrm rot="16200000">
            <a:off x="18881" y="-42024"/>
            <a:ext cx="650583" cy="710729"/>
          </a:xfrm>
          <a:prstGeom prst="rect">
            <a:avLst/>
          </a:prstGeom>
        </p:spPr>
      </p:pic>
      <p:pic>
        <p:nvPicPr>
          <p:cNvPr id="18" name="Image 17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AF659BAE-16A5-6ABB-9F36-DD0886A92D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8" t="75113"/>
          <a:stretch/>
        </p:blipFill>
        <p:spPr>
          <a:xfrm rot="16200000">
            <a:off x="11513449" y="-19792"/>
            <a:ext cx="664073" cy="691704"/>
          </a:xfrm>
          <a:prstGeom prst="rect">
            <a:avLst/>
          </a:prstGeom>
        </p:spPr>
      </p:pic>
      <p:pic>
        <p:nvPicPr>
          <p:cNvPr id="19" name="Image 18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49DC376E-788B-8097-8C41-52951F54AF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4" b="74429"/>
          <a:stretch/>
        </p:blipFill>
        <p:spPr>
          <a:xfrm rot="5400000">
            <a:off x="11503535" y="6204315"/>
            <a:ext cx="650585" cy="710732"/>
          </a:xfrm>
          <a:prstGeom prst="rect">
            <a:avLst/>
          </a:prstGeom>
        </p:spPr>
      </p:pic>
      <p:pic>
        <p:nvPicPr>
          <p:cNvPr id="20" name="Image 19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EEDF3CB7-A606-E9E1-4900-F7B651A6B7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8" t="75113"/>
          <a:stretch/>
        </p:blipFill>
        <p:spPr>
          <a:xfrm rot="5400000">
            <a:off x="4396" y="6205335"/>
            <a:ext cx="664073" cy="691704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2DB975A-ACF1-BE66-DD48-58C4E5FEBED2}"/>
              </a:ext>
            </a:extLst>
          </p:cNvPr>
          <p:cNvGrpSpPr/>
          <p:nvPr/>
        </p:nvGrpSpPr>
        <p:grpSpPr>
          <a:xfrm>
            <a:off x="6401712" y="1116619"/>
            <a:ext cx="4320480" cy="1980000"/>
            <a:chOff x="6282097" y="1711694"/>
            <a:chExt cx="4320480" cy="1980000"/>
          </a:xfrm>
          <a:effectLst>
            <a:glow rad="381000">
              <a:srgbClr val="00B0F0">
                <a:alpha val="25000"/>
              </a:srgbClr>
            </a:glo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9B92D6-89E9-C258-3892-B6A45132178D}"/>
                </a:ext>
              </a:extLst>
            </p:cNvPr>
            <p:cNvSpPr/>
            <p:nvPr/>
          </p:nvSpPr>
          <p:spPr>
            <a:xfrm>
              <a:off x="6282097" y="1711694"/>
              <a:ext cx="4320480" cy="19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5EAB"/>
                </a:solidFill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DD138C4-F7B6-38A5-19CD-73FCE70E7FA2}"/>
                </a:ext>
              </a:extLst>
            </p:cNvPr>
            <p:cNvSpPr txBox="1"/>
            <p:nvPr/>
          </p:nvSpPr>
          <p:spPr>
            <a:xfrm>
              <a:off x="6352806" y="2407851"/>
              <a:ext cx="4179062" cy="769441"/>
            </a:xfrm>
            <a:prstGeom prst="rect">
              <a:avLst/>
            </a:prstGeom>
            <a:noFill/>
            <a:effectLst>
              <a:outerShdw blurRad="215900" dist="114300" dir="3660000" sx="105000" sy="105000" algn="ctr" rotWithShape="0">
                <a:srgbClr val="000000">
                  <a:alpha val="59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>
                  <a:solidFill>
                    <a:srgbClr val="005198"/>
                  </a:solidFill>
                  <a:latin typeface="DIN 2014 Extra Bold" panose="020B0804020202020204" pitchFamily="34" charset="0"/>
                  <a:ea typeface="DIN 2014 Extra Bold" panose="020B0804020202020204" pitchFamily="34" charset="0"/>
                  <a:cs typeface="Lato Black" panose="020F0502020204030203" pitchFamily="34" charset="0"/>
                </a:rPr>
                <a:t>RESPONSABLE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12D5424-36C3-A206-5375-C03429654C88}"/>
              </a:ext>
            </a:extLst>
          </p:cNvPr>
          <p:cNvGrpSpPr/>
          <p:nvPr/>
        </p:nvGrpSpPr>
        <p:grpSpPr>
          <a:xfrm>
            <a:off x="1715534" y="1116619"/>
            <a:ext cx="4320480" cy="1980000"/>
            <a:chOff x="1595919" y="1711694"/>
            <a:chExt cx="4320480" cy="1980000"/>
          </a:xfrm>
          <a:effectLst>
            <a:glow rad="381000">
              <a:srgbClr val="00B0F0">
                <a:alpha val="25000"/>
              </a:srgbClr>
            </a:glow>
          </a:effectLst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E44D63-7670-2E35-3FB2-69D68B894325}"/>
                </a:ext>
              </a:extLst>
            </p:cNvPr>
            <p:cNvSpPr/>
            <p:nvPr/>
          </p:nvSpPr>
          <p:spPr>
            <a:xfrm>
              <a:off x="1595919" y="1711694"/>
              <a:ext cx="4320480" cy="19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5EAB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A7955E4-ACA5-F42F-692B-57D803A9408B}"/>
                </a:ext>
              </a:extLst>
            </p:cNvPr>
            <p:cNvSpPr txBox="1"/>
            <p:nvPr/>
          </p:nvSpPr>
          <p:spPr>
            <a:xfrm>
              <a:off x="1947362" y="2407851"/>
              <a:ext cx="361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>
                  <a:solidFill>
                    <a:srgbClr val="005198"/>
                  </a:solidFill>
                  <a:latin typeface="DIN 2014 Extra Bold" panose="020B0804020202020204" pitchFamily="34" charset="0"/>
                  <a:ea typeface="DIN 2014 Extra Bold" panose="020B0804020202020204" pitchFamily="34" charset="0"/>
                  <a:cs typeface="Lato Black" panose="020F0502020204030203" pitchFamily="34" charset="0"/>
                </a:rPr>
                <a:t>CHRÉTIEN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A5C398E-B5D5-7FA3-8700-FF1C154BB1C0}"/>
                </a:ext>
              </a:extLst>
            </p:cNvPr>
            <p:cNvSpPr txBox="1"/>
            <p:nvPr/>
          </p:nvSpPr>
          <p:spPr>
            <a:xfrm>
              <a:off x="1859850" y="1988427"/>
              <a:ext cx="3792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>
                  <a:solidFill>
                    <a:schemeClr val="bg1">
                      <a:lumMod val="50000"/>
                    </a:schemeClr>
                  </a:solidFill>
                  <a:latin typeface="DIN 2014 Light" panose="020B0404020202020204" pitchFamily="34" charset="0"/>
                  <a:ea typeface="DIN 2014 Light" panose="020B0404020202020204" pitchFamily="34" charset="0"/>
                </a:rPr>
                <a:t>un engagement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2F7C6D5-C527-95AF-ECB1-DF39EAFD55E0}"/>
              </a:ext>
            </a:extLst>
          </p:cNvPr>
          <p:cNvGrpSpPr/>
          <p:nvPr/>
        </p:nvGrpSpPr>
        <p:grpSpPr>
          <a:xfrm>
            <a:off x="1718461" y="3453533"/>
            <a:ext cx="4320480" cy="1980000"/>
            <a:chOff x="1598846" y="4048608"/>
            <a:chExt cx="4320480" cy="1980000"/>
          </a:xfrm>
          <a:effectLst>
            <a:glow rad="381000">
              <a:srgbClr val="00B0F0">
                <a:alpha val="25000"/>
              </a:srgbClr>
            </a:glow>
          </a:effectLst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F6388E-14AF-6F70-4806-C286AA09641C}"/>
                </a:ext>
              </a:extLst>
            </p:cNvPr>
            <p:cNvSpPr/>
            <p:nvPr/>
          </p:nvSpPr>
          <p:spPr>
            <a:xfrm>
              <a:off x="1598846" y="4048608"/>
              <a:ext cx="4320480" cy="19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5EAB"/>
                </a:solidFill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8440746-DE8B-C3A7-BE01-CEDB59CCE361}"/>
                </a:ext>
              </a:extLst>
            </p:cNvPr>
            <p:cNvSpPr txBox="1"/>
            <p:nvPr/>
          </p:nvSpPr>
          <p:spPr>
            <a:xfrm>
              <a:off x="1930773" y="4744765"/>
              <a:ext cx="36566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>
                  <a:solidFill>
                    <a:srgbClr val="005198"/>
                  </a:solidFill>
                  <a:latin typeface="DIN 2014 Extra Bold" panose="020B0804020202020204" pitchFamily="34" charset="0"/>
                  <a:ea typeface="DIN 2014 Extra Bold" panose="020B0804020202020204" pitchFamily="34" charset="0"/>
                  <a:cs typeface="Lato Black" panose="020F0502020204030203" pitchFamily="34" charset="0"/>
                </a:rPr>
                <a:t>PAUVRETÉ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86476CC-C5D7-A3B0-293A-C120A362C44D}"/>
                </a:ext>
              </a:extLst>
            </p:cNvPr>
            <p:cNvSpPr txBox="1"/>
            <p:nvPr/>
          </p:nvSpPr>
          <p:spPr>
            <a:xfrm>
              <a:off x="1743948" y="4396717"/>
              <a:ext cx="3792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>
                  <a:solidFill>
                    <a:schemeClr val="bg1">
                      <a:lumMod val="50000"/>
                    </a:schemeClr>
                  </a:solidFill>
                  <a:latin typeface="DIN 2014 Light" panose="020B0404020202020204" pitchFamily="34" charset="0"/>
                  <a:ea typeface="DIN 2014 Light" panose="020B0404020202020204" pitchFamily="34" charset="0"/>
                </a:rPr>
                <a:t>contre la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4F9F6E7-AE43-867B-1CB2-787E363214B7}"/>
              </a:ext>
            </a:extLst>
          </p:cNvPr>
          <p:cNvGrpSpPr/>
          <p:nvPr/>
        </p:nvGrpSpPr>
        <p:grpSpPr>
          <a:xfrm>
            <a:off x="6403175" y="3453533"/>
            <a:ext cx="4320480" cy="1980000"/>
            <a:chOff x="6283560" y="4048608"/>
            <a:chExt cx="4320480" cy="1980000"/>
          </a:xfrm>
          <a:effectLst>
            <a:glow rad="381000">
              <a:srgbClr val="00B0F0">
                <a:alpha val="25000"/>
              </a:srgbClr>
            </a:glow>
          </a:effectLst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E61E40-EB45-DCA2-E190-30A47C3DC770}"/>
                </a:ext>
              </a:extLst>
            </p:cNvPr>
            <p:cNvSpPr/>
            <p:nvPr/>
          </p:nvSpPr>
          <p:spPr>
            <a:xfrm>
              <a:off x="6283560" y="4048608"/>
              <a:ext cx="4320480" cy="19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5EAB"/>
                </a:solidFill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3B2008A-834F-7F2E-DFD9-1F3893A3DB40}"/>
                </a:ext>
              </a:extLst>
            </p:cNvPr>
            <p:cNvSpPr txBox="1"/>
            <p:nvPr/>
          </p:nvSpPr>
          <p:spPr>
            <a:xfrm>
              <a:off x="6283560" y="4744765"/>
              <a:ext cx="43204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>
                  <a:solidFill>
                    <a:srgbClr val="005198"/>
                  </a:solidFill>
                  <a:latin typeface="DIN 2014 Extra Bold" panose="020B0804020202020204" pitchFamily="34" charset="0"/>
                  <a:ea typeface="DIN 2014 Extra Bold" panose="020B0804020202020204" pitchFamily="34" charset="0"/>
                  <a:cs typeface="Lato Black" panose="020F0502020204030203" pitchFamily="34" charset="0"/>
                </a:rPr>
                <a:t>PARTENAIRES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FEB5564-7FA0-0482-951A-97FB2BB52CDF}"/>
                </a:ext>
              </a:extLst>
            </p:cNvPr>
            <p:cNvSpPr txBox="1"/>
            <p:nvPr/>
          </p:nvSpPr>
          <p:spPr>
            <a:xfrm>
              <a:off x="6547491" y="4084301"/>
              <a:ext cx="3792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>
                  <a:solidFill>
                    <a:schemeClr val="bg1">
                      <a:lumMod val="50000"/>
                    </a:schemeClr>
                  </a:solidFill>
                  <a:latin typeface="DIN 2014 Light" panose="020B0404020202020204" pitchFamily="34" charset="0"/>
                  <a:ea typeface="DIN 2014 Light" panose="020B0404020202020204" pitchFamily="34" charset="0"/>
                </a:rPr>
                <a:t>ici avec vous,</a:t>
              </a:r>
            </a:p>
            <a:p>
              <a:pPr algn="ctr"/>
              <a:r>
                <a:rPr lang="fr-FR" sz="2400">
                  <a:solidFill>
                    <a:schemeClr val="bg1">
                      <a:lumMod val="50000"/>
                    </a:schemeClr>
                  </a:solidFill>
                  <a:latin typeface="DIN 2014 Light" panose="020B0404020202020204" pitchFamily="34" charset="0"/>
                  <a:ea typeface="DIN 2014 Light" panose="020B0404020202020204" pitchFamily="34" charset="0"/>
                </a:rPr>
                <a:t>là-bas avec des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002FE9B6-CBE4-752D-1D2C-E5D32266D699}"/>
                </a:ext>
              </a:extLst>
            </p:cNvPr>
            <p:cNvSpPr txBox="1"/>
            <p:nvPr/>
          </p:nvSpPr>
          <p:spPr>
            <a:xfrm>
              <a:off x="6546028" y="5290548"/>
              <a:ext cx="3792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>
                  <a:solidFill>
                    <a:schemeClr val="bg1">
                      <a:lumMod val="50000"/>
                    </a:schemeClr>
                  </a:solidFill>
                  <a:latin typeface="DIN 2014 Light" panose="020B0404020202020204" pitchFamily="34" charset="0"/>
                  <a:ea typeface="DIN 2014 Light" panose="020B0404020202020204" pitchFamily="34" charset="0"/>
                </a:rPr>
                <a:t>locaux</a:t>
              </a: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C3723757-3D8F-B1CF-C82D-A1B117D00C87}"/>
              </a:ext>
            </a:extLst>
          </p:cNvPr>
          <p:cNvSpPr txBox="1"/>
          <p:nvPr/>
        </p:nvSpPr>
        <p:spPr>
          <a:xfrm>
            <a:off x="2115429" y="6570437"/>
            <a:ext cx="79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pc="200">
                <a:solidFill>
                  <a:schemeClr val="bg1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DIN 2014 Light" panose="020B0404020202020204" pitchFamily="34" charset="0"/>
                <a:ea typeface="DIN 2014 Light" panose="020B0404020202020204" pitchFamily="34" charset="0"/>
                <a:cs typeface="Lato Medium" panose="020F0502020204030203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5641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676247-36C1-9224-2F3F-180EAFE37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68" y="5255986"/>
            <a:ext cx="2310063" cy="1040263"/>
          </a:xfrm>
          <a:prstGeom prst="rect">
            <a:avLst/>
          </a:prstGeom>
        </p:spPr>
      </p:pic>
      <p:pic>
        <p:nvPicPr>
          <p:cNvPr id="4" name="Image 3" descr="Une image contenant espace, étoile, constellation, nature&#10;&#10;Description générée automatiquement">
            <a:extLst>
              <a:ext uri="{FF2B5EF4-FFF2-40B4-BE49-F238E27FC236}">
                <a16:creationId xmlns:a16="http://schemas.microsoft.com/office/drawing/2014/main" id="{D48F3A32-8649-272D-9C7C-E2BB06D70D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80" r="11319"/>
          <a:stretch/>
        </p:blipFill>
        <p:spPr>
          <a:xfrm rot="5400000">
            <a:off x="2644554" y="-2693782"/>
            <a:ext cx="6902890" cy="122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Image 16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CE52CE83-4531-1333-0567-2EBB49C1C0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4" b="74429"/>
          <a:stretch/>
        </p:blipFill>
        <p:spPr>
          <a:xfrm rot="16200000">
            <a:off x="18881" y="-42024"/>
            <a:ext cx="650583" cy="710729"/>
          </a:xfrm>
          <a:prstGeom prst="rect">
            <a:avLst/>
          </a:prstGeom>
        </p:spPr>
      </p:pic>
      <p:pic>
        <p:nvPicPr>
          <p:cNvPr id="18" name="Image 17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AF659BAE-16A5-6ABB-9F36-DD0886A92D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8" t="75113"/>
          <a:stretch/>
        </p:blipFill>
        <p:spPr>
          <a:xfrm rot="16200000">
            <a:off x="11513449" y="-19792"/>
            <a:ext cx="664073" cy="691704"/>
          </a:xfrm>
          <a:prstGeom prst="rect">
            <a:avLst/>
          </a:prstGeom>
        </p:spPr>
      </p:pic>
      <p:pic>
        <p:nvPicPr>
          <p:cNvPr id="19" name="Image 18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49DC376E-788B-8097-8C41-52951F54AF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4" b="74429"/>
          <a:stretch/>
        </p:blipFill>
        <p:spPr>
          <a:xfrm rot="5400000">
            <a:off x="11503535" y="6204315"/>
            <a:ext cx="650585" cy="710732"/>
          </a:xfrm>
          <a:prstGeom prst="rect">
            <a:avLst/>
          </a:prstGeom>
        </p:spPr>
      </p:pic>
      <p:pic>
        <p:nvPicPr>
          <p:cNvPr id="20" name="Image 19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EEDF3CB7-A606-E9E1-4900-F7B651A6B7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8" t="75113"/>
          <a:stretch/>
        </p:blipFill>
        <p:spPr>
          <a:xfrm rot="5400000">
            <a:off x="4396" y="6205335"/>
            <a:ext cx="664073" cy="69170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B06D3CE9-0A71-E17D-E663-9890C70EF13A}"/>
              </a:ext>
            </a:extLst>
          </p:cNvPr>
          <p:cNvGrpSpPr/>
          <p:nvPr/>
        </p:nvGrpSpPr>
        <p:grpSpPr>
          <a:xfrm>
            <a:off x="1595919" y="1116619"/>
            <a:ext cx="4365796" cy="1980000"/>
            <a:chOff x="1595919" y="1711694"/>
            <a:chExt cx="4365796" cy="198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72C0D2-E1E0-F33A-629A-59CE98604E62}"/>
                </a:ext>
              </a:extLst>
            </p:cNvPr>
            <p:cNvSpPr/>
            <p:nvPr/>
          </p:nvSpPr>
          <p:spPr>
            <a:xfrm>
              <a:off x="1595919" y="1711694"/>
              <a:ext cx="4320480" cy="1980000"/>
            </a:xfrm>
            <a:prstGeom prst="rect">
              <a:avLst/>
            </a:prstGeom>
            <a:solidFill>
              <a:srgbClr val="79C1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5EAB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92DF10C-6296-A000-435C-5FE5D732AF61}"/>
                </a:ext>
              </a:extLst>
            </p:cNvPr>
            <p:cNvSpPr txBox="1"/>
            <p:nvPr/>
          </p:nvSpPr>
          <p:spPr>
            <a:xfrm>
              <a:off x="1641235" y="2180687"/>
              <a:ext cx="43204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350"/>
                </a:spcAft>
              </a:pPr>
              <a:r>
                <a:rPr lang="fr-FR" sz="3600">
                  <a:solidFill>
                    <a:schemeClr val="bg1"/>
                  </a:solidFill>
                  <a:latin typeface="DIN 2014 Extra Bold" panose="020B0804020202020204" pitchFamily="34" charset="0"/>
                  <a:ea typeface="DIN 2014 Extra Bold" panose="020B0804020202020204" pitchFamily="34" charset="0"/>
                  <a:cs typeface="Arial" panose="020B0604020202020204" pitchFamily="34" charset="0"/>
                </a:rPr>
                <a:t>PARRAINAGE</a:t>
              </a:r>
              <a:br>
                <a:rPr lang="fr-FR" sz="3600" b="1">
                  <a:solidFill>
                    <a:schemeClr val="bg1"/>
                  </a:solidFill>
                  <a:latin typeface="DIN 2014 Light" panose="020B0404020202020204" pitchFamily="34" charset="0"/>
                  <a:ea typeface="DIN 2014 Light" panose="020B0404020202020204" pitchFamily="34" charset="0"/>
                  <a:cs typeface="Arial" panose="020B0604020202020204" pitchFamily="34" charset="0"/>
                </a:rPr>
              </a:br>
              <a:r>
                <a:rPr lang="fr-FR" sz="2400">
                  <a:solidFill>
                    <a:schemeClr val="bg1"/>
                  </a:solidFill>
                  <a:latin typeface="DIN 2014 Light" panose="020B0404020202020204" pitchFamily="34" charset="0"/>
                  <a:ea typeface="DIN 2014 Light" panose="020B0404020202020204" pitchFamily="34" charset="0"/>
                  <a:cs typeface="Arial" panose="020B0604020202020204" pitchFamily="34" charset="0"/>
                </a:rPr>
                <a:t>Agir pour un enfant à la fois 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ACE13D4-108D-51E8-B8AD-A6F796519FC9}"/>
              </a:ext>
            </a:extLst>
          </p:cNvPr>
          <p:cNvGrpSpPr/>
          <p:nvPr/>
        </p:nvGrpSpPr>
        <p:grpSpPr>
          <a:xfrm>
            <a:off x="1598846" y="3453533"/>
            <a:ext cx="4322121" cy="1980000"/>
            <a:chOff x="1598846" y="4048608"/>
            <a:chExt cx="4322121" cy="1980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E9DF42-57AB-4F70-AC72-78AFEC39FE56}"/>
                </a:ext>
              </a:extLst>
            </p:cNvPr>
            <p:cNvSpPr/>
            <p:nvPr/>
          </p:nvSpPr>
          <p:spPr>
            <a:xfrm>
              <a:off x="1598846" y="4048608"/>
              <a:ext cx="4320480" cy="1980000"/>
            </a:xfrm>
            <a:prstGeom prst="rect">
              <a:avLst/>
            </a:prstGeom>
            <a:solidFill>
              <a:srgbClr val="0DB6B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5EAB"/>
                </a:solidFill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6EDDAB89-C910-7DD9-CA28-FD3B648FBF50}"/>
                </a:ext>
              </a:extLst>
            </p:cNvPr>
            <p:cNvSpPr txBox="1"/>
            <p:nvPr/>
          </p:nvSpPr>
          <p:spPr>
            <a:xfrm>
              <a:off x="1600487" y="4462630"/>
              <a:ext cx="43204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>
                  <a:solidFill>
                    <a:schemeClr val="bg1"/>
                  </a:solidFill>
                  <a:latin typeface="DIN 2014 Extra Bold" panose="020B0804020202020204" pitchFamily="34" charset="0"/>
                  <a:ea typeface="DIN 2014 Extra Bold" panose="020B0804020202020204" pitchFamily="34" charset="0"/>
                </a:rPr>
                <a:t>SENSIBILISATION</a:t>
              </a:r>
            </a:p>
            <a:p>
              <a:pPr algn="ctr"/>
              <a:r>
                <a:rPr lang="fr-FR" sz="2400">
                  <a:solidFill>
                    <a:schemeClr val="bg1"/>
                  </a:solidFill>
                  <a:latin typeface="DIN 2014 Light" panose="020B0404020202020204" pitchFamily="34" charset="0"/>
                  <a:ea typeface="DIN 2014 Light" panose="020B0404020202020204" pitchFamily="34" charset="0"/>
                  <a:cs typeface="Arial" panose="020B0604020202020204" pitchFamily="34" charset="0"/>
                </a:rPr>
                <a:t>Education au développement </a:t>
              </a:r>
              <a:br>
                <a:rPr lang="fr-FR" sz="2400">
                  <a:solidFill>
                    <a:schemeClr val="bg1"/>
                  </a:solidFill>
                  <a:latin typeface="DIN 2014 Light" panose="020B0404020202020204" pitchFamily="34" charset="0"/>
                  <a:ea typeface="DIN 2014 Light" panose="020B0404020202020204" pitchFamily="34" charset="0"/>
                  <a:cs typeface="Arial" panose="020B0604020202020204" pitchFamily="34" charset="0"/>
                </a:rPr>
              </a:br>
              <a:r>
                <a:rPr lang="fr-FR" sz="2400">
                  <a:solidFill>
                    <a:schemeClr val="bg1"/>
                  </a:solidFill>
                  <a:latin typeface="DIN 2014 Light" panose="020B0404020202020204" pitchFamily="34" charset="0"/>
                  <a:ea typeface="DIN 2014 Light" panose="020B0404020202020204" pitchFamily="34" charset="0"/>
                  <a:cs typeface="Arial" panose="020B0604020202020204" pitchFamily="34" charset="0"/>
                </a:rPr>
                <a:t>et aux questions de pauvreté</a:t>
              </a:r>
              <a:endParaRPr lang="fr-FR" sz="3600">
                <a:solidFill>
                  <a:schemeClr val="bg1"/>
                </a:solidFill>
                <a:latin typeface="DIN 2014 Light" panose="020B0404020202020204" pitchFamily="34" charset="0"/>
                <a:ea typeface="DIN 2014 Light" panose="020B0404020202020204" pitchFamily="34" charset="0"/>
              </a:endParaRP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97E2249-3525-F0A9-0ED9-97D08A6AC72C}"/>
              </a:ext>
            </a:extLst>
          </p:cNvPr>
          <p:cNvGrpSpPr/>
          <p:nvPr/>
        </p:nvGrpSpPr>
        <p:grpSpPr>
          <a:xfrm>
            <a:off x="6283560" y="3453533"/>
            <a:ext cx="4360098" cy="1980000"/>
            <a:chOff x="6283560" y="4048608"/>
            <a:chExt cx="4360098" cy="1980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93333F-795B-7023-8F51-4FAD7A54E914}"/>
                </a:ext>
              </a:extLst>
            </p:cNvPr>
            <p:cNvSpPr/>
            <p:nvPr/>
          </p:nvSpPr>
          <p:spPr>
            <a:xfrm>
              <a:off x="6283560" y="4048608"/>
              <a:ext cx="4320480" cy="1980000"/>
            </a:xfrm>
            <a:prstGeom prst="rect">
              <a:avLst/>
            </a:prstGeom>
            <a:solidFill>
              <a:srgbClr val="EC1D2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5EAB"/>
                </a:solidFill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BA2DB628-75DD-FDF6-64FE-9E7C84F7103A}"/>
                </a:ext>
              </a:extLst>
            </p:cNvPr>
            <p:cNvSpPr txBox="1"/>
            <p:nvPr/>
          </p:nvSpPr>
          <p:spPr>
            <a:xfrm>
              <a:off x="6332601" y="4404906"/>
              <a:ext cx="43110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>
                  <a:solidFill>
                    <a:schemeClr val="bg1"/>
                  </a:solidFill>
                  <a:latin typeface="DIN 2014 Extra Bold" panose="020B0804020202020204" pitchFamily="34" charset="0"/>
                  <a:ea typeface="DIN 2014 Extra Bold" panose="020B0804020202020204" pitchFamily="34" charset="0"/>
                </a:rPr>
                <a:t>URGENCES</a:t>
              </a:r>
              <a:br>
                <a:rPr lang="fr-FR" sz="3600">
                  <a:solidFill>
                    <a:schemeClr val="bg1"/>
                  </a:solidFill>
                  <a:latin typeface="DIN 2014 Light" panose="020B0404020202020204" pitchFamily="34" charset="0"/>
                  <a:ea typeface="DIN 2014 Light" panose="020B0404020202020204" pitchFamily="34" charset="0"/>
                </a:rPr>
              </a:br>
              <a:r>
                <a:rPr lang="fr-FR" sz="2400">
                  <a:solidFill>
                    <a:schemeClr val="bg1"/>
                  </a:solidFill>
                  <a:latin typeface="DIN 2014 Light" panose="020B0404020202020204" pitchFamily="34" charset="0"/>
                  <a:ea typeface="DIN 2014 Light" panose="020B0404020202020204" pitchFamily="34" charset="0"/>
                  <a:cs typeface="Arial" panose="020B0604020202020204" pitchFamily="34" charset="0"/>
                </a:rPr>
                <a:t>Répondre aux urgences </a:t>
              </a:r>
              <a:br>
                <a:rPr lang="fr-FR" sz="2400">
                  <a:solidFill>
                    <a:schemeClr val="bg1"/>
                  </a:solidFill>
                  <a:latin typeface="DIN 2014 Light" panose="020B0404020202020204" pitchFamily="34" charset="0"/>
                  <a:ea typeface="DIN 2014 Light" panose="020B0404020202020204" pitchFamily="34" charset="0"/>
                  <a:cs typeface="Arial" panose="020B0604020202020204" pitchFamily="34" charset="0"/>
                </a:rPr>
              </a:br>
              <a:r>
                <a:rPr lang="fr-FR" sz="2400">
                  <a:solidFill>
                    <a:schemeClr val="bg1"/>
                  </a:solidFill>
                  <a:latin typeface="DIN 2014 Light" panose="020B0404020202020204" pitchFamily="34" charset="0"/>
                  <a:ea typeface="DIN 2014 Light" panose="020B0404020202020204" pitchFamily="34" charset="0"/>
                  <a:cs typeface="Arial" panose="020B0604020202020204" pitchFamily="34" charset="0"/>
                </a:rPr>
                <a:t>et crises humanitaires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147FA0C-CB83-5F6F-C33F-FDC3F0F10326}"/>
              </a:ext>
            </a:extLst>
          </p:cNvPr>
          <p:cNvGrpSpPr/>
          <p:nvPr/>
        </p:nvGrpSpPr>
        <p:grpSpPr>
          <a:xfrm>
            <a:off x="6260388" y="1116619"/>
            <a:ext cx="4342189" cy="1980000"/>
            <a:chOff x="6260388" y="1711694"/>
            <a:chExt cx="4342189" cy="1980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3FA8F61-946B-B58D-C534-26B6E89B6FBF}"/>
                </a:ext>
              </a:extLst>
            </p:cNvPr>
            <p:cNvSpPr/>
            <p:nvPr/>
          </p:nvSpPr>
          <p:spPr>
            <a:xfrm>
              <a:off x="6282097" y="1711694"/>
              <a:ext cx="4320480" cy="1980000"/>
            </a:xfrm>
            <a:prstGeom prst="rect">
              <a:avLst/>
            </a:prstGeom>
            <a:solidFill>
              <a:srgbClr val="F6932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5EAB"/>
                </a:solidFill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DE2E0DE-AA87-5E77-AEF7-6B48B31445EC}"/>
                </a:ext>
              </a:extLst>
            </p:cNvPr>
            <p:cNvSpPr txBox="1"/>
            <p:nvPr/>
          </p:nvSpPr>
          <p:spPr>
            <a:xfrm>
              <a:off x="6260388" y="2191771"/>
              <a:ext cx="4320480" cy="1015663"/>
            </a:xfrm>
            <a:prstGeom prst="rect">
              <a:avLst/>
            </a:prstGeom>
            <a:noFill/>
            <a:effectLst>
              <a:outerShdw blurRad="215900" dist="114300" dir="3660000" sx="105000" sy="105000" algn="ctr" rotWithShape="0">
                <a:srgbClr val="000000">
                  <a:alpha val="59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>
                  <a:solidFill>
                    <a:schemeClr val="bg1"/>
                  </a:solidFill>
                  <a:latin typeface="DIN 2014 Extra Bold" panose="020B0804020202020204" pitchFamily="34" charset="0"/>
                  <a:ea typeface="DIN 2014 Extra Bold" panose="020B0804020202020204" pitchFamily="34" charset="0"/>
                </a:rPr>
                <a:t>PROJETS</a:t>
              </a:r>
            </a:p>
            <a:p>
              <a:pPr algn="ctr"/>
              <a:r>
                <a:rPr lang="fr-FR" sz="2400">
                  <a:solidFill>
                    <a:schemeClr val="bg1"/>
                  </a:solidFill>
                  <a:latin typeface="DIN 2014 Light" panose="020B0404020202020204" pitchFamily="34" charset="0"/>
                  <a:ea typeface="DIN 2014 Light" panose="020B0404020202020204" pitchFamily="34" charset="0"/>
                  <a:cs typeface="Arial" panose="020B0604020202020204" pitchFamily="34" charset="0"/>
                </a:rPr>
                <a:t>Agir pour une communauté 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18D665FF-7F28-CC4F-1E28-5B4A3F3A5079}"/>
              </a:ext>
            </a:extLst>
          </p:cNvPr>
          <p:cNvSpPr txBox="1"/>
          <p:nvPr/>
        </p:nvSpPr>
        <p:spPr>
          <a:xfrm>
            <a:off x="2115429" y="6570437"/>
            <a:ext cx="79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pc="200">
                <a:solidFill>
                  <a:schemeClr val="bg1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DIN 2014 Light" panose="020B0404020202020204" pitchFamily="34" charset="0"/>
                <a:ea typeface="DIN 2014 Light" panose="020B0404020202020204" pitchFamily="34" charset="0"/>
                <a:cs typeface="Lato Medium" panose="020F0502020204030203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1509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676247-36C1-9224-2F3F-180EAFE37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68" y="5255986"/>
            <a:ext cx="2310063" cy="1040263"/>
          </a:xfrm>
          <a:prstGeom prst="rect">
            <a:avLst/>
          </a:prstGeom>
        </p:spPr>
      </p:pic>
      <p:pic>
        <p:nvPicPr>
          <p:cNvPr id="4" name="Image 3" descr="Une image contenant espace, étoile, constellation, nature&#10;&#10;Description générée automatiquement">
            <a:extLst>
              <a:ext uri="{FF2B5EF4-FFF2-40B4-BE49-F238E27FC236}">
                <a16:creationId xmlns:a16="http://schemas.microsoft.com/office/drawing/2014/main" id="{D48F3A32-8649-272D-9C7C-E2BB06D70D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80" r="11319"/>
          <a:stretch/>
        </p:blipFill>
        <p:spPr>
          <a:xfrm rot="5400000">
            <a:off x="2644554" y="-2693782"/>
            <a:ext cx="6902890" cy="122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Image 16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CE52CE83-4531-1333-0567-2EBB49C1C0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4" b="74429"/>
          <a:stretch/>
        </p:blipFill>
        <p:spPr>
          <a:xfrm rot="16200000">
            <a:off x="18881" y="-42024"/>
            <a:ext cx="650583" cy="710729"/>
          </a:xfrm>
          <a:prstGeom prst="rect">
            <a:avLst/>
          </a:prstGeom>
        </p:spPr>
      </p:pic>
      <p:pic>
        <p:nvPicPr>
          <p:cNvPr id="18" name="Image 17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AF659BAE-16A5-6ABB-9F36-DD0886A92D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8" t="75113"/>
          <a:stretch/>
        </p:blipFill>
        <p:spPr>
          <a:xfrm rot="16200000">
            <a:off x="11513449" y="-19792"/>
            <a:ext cx="664073" cy="691704"/>
          </a:xfrm>
          <a:prstGeom prst="rect">
            <a:avLst/>
          </a:prstGeom>
        </p:spPr>
      </p:pic>
      <p:pic>
        <p:nvPicPr>
          <p:cNvPr id="19" name="Image 18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49DC376E-788B-8097-8C41-52951F54AF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4" b="74429"/>
          <a:stretch/>
        </p:blipFill>
        <p:spPr>
          <a:xfrm rot="5400000">
            <a:off x="11503535" y="6204315"/>
            <a:ext cx="650585" cy="710732"/>
          </a:xfrm>
          <a:prstGeom prst="rect">
            <a:avLst/>
          </a:prstGeom>
        </p:spPr>
      </p:pic>
      <p:pic>
        <p:nvPicPr>
          <p:cNvPr id="20" name="Image 19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EEDF3CB7-A606-E9E1-4900-F7B651A6B7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8" t="75113"/>
          <a:stretch/>
        </p:blipFill>
        <p:spPr>
          <a:xfrm rot="5400000">
            <a:off x="4396" y="6205335"/>
            <a:ext cx="664073" cy="69170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A7955E4-ACA5-F42F-692B-57D803A9408B}"/>
              </a:ext>
            </a:extLst>
          </p:cNvPr>
          <p:cNvSpPr txBox="1"/>
          <p:nvPr/>
        </p:nvSpPr>
        <p:spPr>
          <a:xfrm>
            <a:off x="-24001" y="312953"/>
            <a:ext cx="122399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4800" b="1" dirty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50800">
                    <a:srgbClr val="0070C0">
                      <a:alpha val="73000"/>
                    </a:srgbClr>
                  </a:glow>
                  <a:outerShdw blurRad="63500" algn="ctr" rotWithShape="0">
                    <a:prstClr val="black">
                      <a:alpha val="31000"/>
                    </a:prstClr>
                  </a:outerShdw>
                </a:effectLst>
                <a:latin typeface="Berenika" panose="02010502050508060204" pitchFamily="2" charset="0"/>
                <a:ea typeface="Cul De Sac" pitchFamily="2" charset="0"/>
                <a:cs typeface="Cul De Sac" pitchFamily="2" charset="0"/>
              </a:rPr>
              <a:t>POUR ALLER PLUS LOIN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FE0880F-F0D2-A9D1-58FF-2FCEFE0A6200}"/>
              </a:ext>
            </a:extLst>
          </p:cNvPr>
          <p:cNvSpPr txBox="1"/>
          <p:nvPr/>
        </p:nvSpPr>
        <p:spPr>
          <a:xfrm>
            <a:off x="2115429" y="6570437"/>
            <a:ext cx="79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pc="200">
                <a:solidFill>
                  <a:schemeClr val="bg1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DIN 2014 Light" panose="020B0404020202020204" pitchFamily="34" charset="0"/>
                <a:ea typeface="DIN 2014 Light" panose="020B0404020202020204" pitchFamily="34" charset="0"/>
                <a:cs typeface="Lato Medium" panose="020F0502020204030203" pitchFamily="34" charset="0"/>
              </a:rPr>
              <a:t>Une action chrétienne dans un monde en détresse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10DFDD3-F0E7-7604-A719-D3C09DF6EC91}"/>
              </a:ext>
            </a:extLst>
          </p:cNvPr>
          <p:cNvGrpSpPr/>
          <p:nvPr/>
        </p:nvGrpSpPr>
        <p:grpSpPr>
          <a:xfrm>
            <a:off x="3807643" y="1418138"/>
            <a:ext cx="6622192" cy="4464495"/>
            <a:chOff x="8803849" y="932285"/>
            <a:chExt cx="6622192" cy="4464495"/>
          </a:xfrm>
        </p:grpSpPr>
        <p:sp>
          <p:nvSpPr>
            <p:cNvPr id="5" name="Titre 1">
              <a:extLst>
                <a:ext uri="{FF2B5EF4-FFF2-40B4-BE49-F238E27FC236}">
                  <a16:creationId xmlns:a16="http://schemas.microsoft.com/office/drawing/2014/main" id="{3B1E867A-2BEA-3276-55CC-BFB5153AF7D4}"/>
                </a:ext>
              </a:extLst>
            </p:cNvPr>
            <p:cNvSpPr txBox="1">
              <a:spLocks/>
            </p:cNvSpPr>
            <p:nvPr/>
          </p:nvSpPr>
          <p:spPr>
            <a:xfrm>
              <a:off x="9971184" y="932285"/>
              <a:ext cx="4426019" cy="915729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 cap="all" baseline="0">
                  <a:solidFill>
                    <a:schemeClr val="bg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fr-FR" sz="4400" dirty="0">
                  <a:effectLst>
                    <a:glow rad="101600">
                      <a:srgbClr val="00B0F0">
                        <a:alpha val="31000"/>
                      </a:srgbClr>
                    </a:glow>
                  </a:effectLst>
                  <a:latin typeface="DIN 2014 Extra Bold" panose="020B0804020202020204" pitchFamily="34" charset="0"/>
                  <a:ea typeface="DIN 2014 Extra Bold" panose="020B0804020202020204" pitchFamily="34" charset="0"/>
                  <a:cs typeface="Lato Black" panose="020F0502020204030203" pitchFamily="34" charset="0"/>
                </a:rPr>
                <a:t>Prier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ECD682A2-F95F-3C40-074F-4A88767F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3849" y="1160444"/>
              <a:ext cx="644599" cy="644599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CB998CE5-25CF-E7BA-3F06-49F27F422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0471" y="4753857"/>
              <a:ext cx="571354" cy="498908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AC13E70-AE81-9CB9-7C5C-E3FF425BF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7710" y="2087190"/>
              <a:ext cx="516875" cy="51687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F12F2B0-9A40-1046-8E59-D4BE7EB53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8975524" y="3740597"/>
              <a:ext cx="301247" cy="534074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9F149CD-0523-429F-F74D-A5C44369E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523" y="2816913"/>
              <a:ext cx="689879" cy="696621"/>
            </a:xfrm>
            <a:prstGeom prst="rect">
              <a:avLst/>
            </a:prstGeom>
          </p:spPr>
        </p:pic>
        <p:sp>
          <p:nvSpPr>
            <p:cNvPr id="11" name="Titre 1">
              <a:extLst>
                <a:ext uri="{FF2B5EF4-FFF2-40B4-BE49-F238E27FC236}">
                  <a16:creationId xmlns:a16="http://schemas.microsoft.com/office/drawing/2014/main" id="{66F2E5FA-FAB3-5270-C850-7E5793177BE3}"/>
                </a:ext>
              </a:extLst>
            </p:cNvPr>
            <p:cNvSpPr txBox="1">
              <a:spLocks/>
            </p:cNvSpPr>
            <p:nvPr/>
          </p:nvSpPr>
          <p:spPr>
            <a:xfrm>
              <a:off x="9968530" y="1918369"/>
              <a:ext cx="4426019" cy="673838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 cap="all" baseline="0">
                  <a:solidFill>
                    <a:schemeClr val="bg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fr-FR" sz="4400" dirty="0">
                  <a:effectLst>
                    <a:glow rad="101600">
                      <a:srgbClr val="00B0F0">
                        <a:alpha val="31000"/>
                      </a:srgbClr>
                    </a:glow>
                  </a:effectLst>
                  <a:latin typeface="DIN 2014 Extra Bold" panose="020B0804020202020204" pitchFamily="34" charset="0"/>
                  <a:ea typeface="DIN 2014 Extra Bold" panose="020B0804020202020204" pitchFamily="34" charset="0"/>
                  <a:cs typeface="Lato Black" panose="020F0502020204030203" pitchFamily="34" charset="0"/>
                </a:rPr>
                <a:t>S’abonner</a:t>
              </a:r>
            </a:p>
          </p:txBody>
        </p:sp>
        <p:sp>
          <p:nvSpPr>
            <p:cNvPr id="13" name="Titre 1">
              <a:extLst>
                <a:ext uri="{FF2B5EF4-FFF2-40B4-BE49-F238E27FC236}">
                  <a16:creationId xmlns:a16="http://schemas.microsoft.com/office/drawing/2014/main" id="{6B12BB24-69B9-022D-527D-90DA1A451338}"/>
                </a:ext>
              </a:extLst>
            </p:cNvPr>
            <p:cNvSpPr txBox="1">
              <a:spLocks/>
            </p:cNvSpPr>
            <p:nvPr/>
          </p:nvSpPr>
          <p:spPr>
            <a:xfrm>
              <a:off x="9968530" y="4629219"/>
              <a:ext cx="4426019" cy="76756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 cap="all" baseline="0">
                  <a:solidFill>
                    <a:schemeClr val="bg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fr-FR" sz="4400" dirty="0">
                  <a:effectLst>
                    <a:glow rad="101600">
                      <a:srgbClr val="00B0F0">
                        <a:alpha val="31000"/>
                      </a:srgbClr>
                    </a:glow>
                  </a:effectLst>
                  <a:latin typeface="DIN 2014 Extra Bold" panose="020B0804020202020204" pitchFamily="34" charset="0"/>
                  <a:ea typeface="DIN 2014 Extra Bold" panose="020B0804020202020204" pitchFamily="34" charset="0"/>
                  <a:cs typeface="Lato Black" panose="020F0502020204030203" pitchFamily="34" charset="0"/>
                </a:rPr>
                <a:t>Donner </a:t>
              </a:r>
            </a:p>
          </p:txBody>
        </p:sp>
        <p:sp>
          <p:nvSpPr>
            <p:cNvPr id="14" name="Titre 1">
              <a:extLst>
                <a:ext uri="{FF2B5EF4-FFF2-40B4-BE49-F238E27FC236}">
                  <a16:creationId xmlns:a16="http://schemas.microsoft.com/office/drawing/2014/main" id="{72D378F9-3324-7220-A7BF-1CC43D2CBAA6}"/>
                </a:ext>
              </a:extLst>
            </p:cNvPr>
            <p:cNvSpPr txBox="1">
              <a:spLocks/>
            </p:cNvSpPr>
            <p:nvPr/>
          </p:nvSpPr>
          <p:spPr>
            <a:xfrm>
              <a:off x="9968530" y="2689703"/>
              <a:ext cx="5457511" cy="963572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 cap="all" baseline="0">
                  <a:solidFill>
                    <a:schemeClr val="bg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fr-FR" sz="4400" dirty="0">
                  <a:effectLst>
                    <a:glow rad="101600">
                      <a:srgbClr val="00B0F0">
                        <a:alpha val="31000"/>
                      </a:srgbClr>
                    </a:glow>
                  </a:effectLst>
                  <a:latin typeface="DIN 2014 Extra Bold" panose="020B0804020202020204" pitchFamily="34" charset="0"/>
                  <a:ea typeface="DIN 2014 Extra Bold" panose="020B0804020202020204" pitchFamily="34" charset="0"/>
                  <a:cs typeface="Lato Black" panose="020F0502020204030203" pitchFamily="34" charset="0"/>
                </a:rPr>
                <a:t>devenir délégué</a:t>
              </a:r>
            </a:p>
          </p:txBody>
        </p:sp>
        <p:sp>
          <p:nvSpPr>
            <p:cNvPr id="15" name="Titre 1">
              <a:extLst>
                <a:ext uri="{FF2B5EF4-FFF2-40B4-BE49-F238E27FC236}">
                  <a16:creationId xmlns:a16="http://schemas.microsoft.com/office/drawing/2014/main" id="{D0F31022-A409-3117-EF97-69B5C7E488BF}"/>
                </a:ext>
              </a:extLst>
            </p:cNvPr>
            <p:cNvSpPr txBox="1">
              <a:spLocks/>
            </p:cNvSpPr>
            <p:nvPr/>
          </p:nvSpPr>
          <p:spPr>
            <a:xfrm>
              <a:off x="9968530" y="3709575"/>
              <a:ext cx="4426019" cy="724478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 cap="all" baseline="0">
                  <a:solidFill>
                    <a:schemeClr val="bg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fr-FR" sz="4400" dirty="0">
                  <a:effectLst>
                    <a:glow rad="101600">
                      <a:srgbClr val="00B0F0">
                        <a:alpha val="31000"/>
                      </a:srgbClr>
                    </a:glow>
                  </a:effectLst>
                  <a:latin typeface="DIN 2014 Extra Bold" panose="020B0804020202020204" pitchFamily="34" charset="0"/>
                  <a:ea typeface="DIN 2014 Extra Bold" panose="020B0804020202020204" pitchFamily="34" charset="0"/>
                  <a:cs typeface="Lato Black" panose="020F0502020204030203" pitchFamily="34" charset="0"/>
                </a:rPr>
                <a:t>parrainer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483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676247-36C1-9224-2F3F-180EAFE37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68" y="5255986"/>
            <a:ext cx="2310063" cy="1040263"/>
          </a:xfrm>
          <a:prstGeom prst="rect">
            <a:avLst/>
          </a:prstGeom>
        </p:spPr>
      </p:pic>
      <p:pic>
        <p:nvPicPr>
          <p:cNvPr id="4" name="Image 3" descr="Une image contenant espace, étoile, constellation, nature&#10;&#10;Description générée automatiquement">
            <a:extLst>
              <a:ext uri="{FF2B5EF4-FFF2-40B4-BE49-F238E27FC236}">
                <a16:creationId xmlns:a16="http://schemas.microsoft.com/office/drawing/2014/main" id="{D48F3A32-8649-272D-9C7C-E2BB06D70D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80" r="11319"/>
          <a:stretch/>
        </p:blipFill>
        <p:spPr>
          <a:xfrm rot="5400000">
            <a:off x="2644554" y="-2693782"/>
            <a:ext cx="6902890" cy="1224000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97D4BA52-A085-B38D-532A-426AD01C521D}"/>
              </a:ext>
            </a:extLst>
          </p:cNvPr>
          <p:cNvGrpSpPr/>
          <p:nvPr/>
        </p:nvGrpSpPr>
        <p:grpSpPr>
          <a:xfrm>
            <a:off x="4976100" y="5390856"/>
            <a:ext cx="3428298" cy="925395"/>
            <a:chOff x="5232160" y="5438356"/>
            <a:chExt cx="2493373" cy="673033"/>
          </a:xfrm>
        </p:grpSpPr>
        <p:pic>
          <p:nvPicPr>
            <p:cNvPr id="5" name="Image 4" descr="Une image contenant Graphique, Police, logo, symbole&#10;&#10;Description générée automatiquement">
              <a:extLst>
                <a:ext uri="{FF2B5EF4-FFF2-40B4-BE49-F238E27FC236}">
                  <a16:creationId xmlns:a16="http://schemas.microsoft.com/office/drawing/2014/main" id="{99BF9125-4335-41C0-CD12-EBECE4902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160" y="5438356"/>
              <a:ext cx="1494572" cy="673033"/>
            </a:xfrm>
            <a:prstGeom prst="rect">
              <a:avLst/>
            </a:prstGeom>
            <a:effectLst>
              <a:outerShdw blurRad="152400" algn="ctr" rotWithShape="0">
                <a:srgbClr val="0070C0"/>
              </a:outerShdw>
            </a:effectLst>
          </p:spPr>
        </p:pic>
        <p:pic>
          <p:nvPicPr>
            <p:cNvPr id="7" name="Image 6" descr="Une image contenant texte, Graphique, Police, graphisme&#10;&#10;Description générée automatiquement">
              <a:extLst>
                <a:ext uri="{FF2B5EF4-FFF2-40B4-BE49-F238E27FC236}">
                  <a16:creationId xmlns:a16="http://schemas.microsoft.com/office/drawing/2014/main" id="{C6B4B348-6E4D-7374-72EF-5A3489789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752" y="5793938"/>
              <a:ext cx="632738" cy="316140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1671372-9C2F-73B5-13CC-AC32757084E5}"/>
                </a:ext>
              </a:extLst>
            </p:cNvPr>
            <p:cNvSpPr txBox="1"/>
            <p:nvPr/>
          </p:nvSpPr>
          <p:spPr>
            <a:xfrm>
              <a:off x="6794708" y="5573593"/>
              <a:ext cx="9308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50">
                  <a:solidFill>
                    <a:schemeClr val="bg1"/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</a:effectLst>
                  <a:latin typeface="Lato Light" panose="020F0502020204030203" pitchFamily="34" charset="0"/>
                  <a:ea typeface="Lato Medium" panose="020F0502020204030203" pitchFamily="34" charset="0"/>
                  <a:cs typeface="Lato Light" panose="020F0502020204030203" pitchFamily="34" charset="0"/>
                </a:rPr>
                <a:t>Parrainé par le 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ABC5B36-08A7-0EF0-9F65-63F7C306B4B0}"/>
              </a:ext>
            </a:extLst>
          </p:cNvPr>
          <p:cNvGrpSpPr/>
          <p:nvPr/>
        </p:nvGrpSpPr>
        <p:grpSpPr>
          <a:xfrm>
            <a:off x="579644" y="1656277"/>
            <a:ext cx="10670816" cy="2876364"/>
            <a:chOff x="790224" y="2247242"/>
            <a:chExt cx="8319957" cy="2242680"/>
          </a:xfrm>
        </p:grpSpPr>
        <p:pic>
          <p:nvPicPr>
            <p:cNvPr id="2" name="Image 1" descr="Une image contenant art&#10;&#10;Description générée automatiquement">
              <a:extLst>
                <a:ext uri="{FF2B5EF4-FFF2-40B4-BE49-F238E27FC236}">
                  <a16:creationId xmlns:a16="http://schemas.microsoft.com/office/drawing/2014/main" id="{A0307FDC-D7FE-5E3E-20F1-ECA0484BD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24" y="2247242"/>
              <a:ext cx="2288937" cy="2242680"/>
            </a:xfrm>
            <a:prstGeom prst="rect">
              <a:avLst/>
            </a:prstGeom>
            <a:effectLst>
              <a:glow rad="76200">
                <a:srgbClr val="0070C0">
                  <a:alpha val="26000"/>
                </a:srgbClr>
              </a:glow>
            </a:effectLst>
          </p:spPr>
        </p:pic>
        <p:pic>
          <p:nvPicPr>
            <p:cNvPr id="12" name="Image 11" descr="Une image contenant Police, texte, typographie, Graphique&#10;&#10;Description générée automatiquement">
              <a:extLst>
                <a:ext uri="{FF2B5EF4-FFF2-40B4-BE49-F238E27FC236}">
                  <a16:creationId xmlns:a16="http://schemas.microsoft.com/office/drawing/2014/main" id="{2091C31B-791C-3FC2-B3B4-AFFCAE62C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937" y="2343566"/>
              <a:ext cx="5746244" cy="1930757"/>
            </a:xfrm>
            <a:prstGeom prst="rect">
              <a:avLst/>
            </a:prstGeom>
            <a:effectLst>
              <a:glow rad="76200">
                <a:srgbClr val="0070C0">
                  <a:alpha val="26000"/>
                </a:srgbClr>
              </a:glow>
            </a:effectLst>
          </p:spPr>
        </p:pic>
      </p:grpSp>
      <p:pic>
        <p:nvPicPr>
          <p:cNvPr id="19" name="Image 18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2951453F-BEF5-51DA-8380-8A1EAABEA38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4" b="74429"/>
          <a:stretch/>
        </p:blipFill>
        <p:spPr>
          <a:xfrm rot="16200000">
            <a:off x="18881" y="-42024"/>
            <a:ext cx="650583" cy="710729"/>
          </a:xfrm>
          <a:prstGeom prst="rect">
            <a:avLst/>
          </a:prstGeom>
        </p:spPr>
      </p:pic>
      <p:pic>
        <p:nvPicPr>
          <p:cNvPr id="20" name="Image 19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51DC3D25-469C-23EC-43EE-63F7A2D0BFF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8" t="75113"/>
          <a:stretch/>
        </p:blipFill>
        <p:spPr>
          <a:xfrm rot="16200000">
            <a:off x="11513449" y="-19792"/>
            <a:ext cx="664073" cy="691704"/>
          </a:xfrm>
          <a:prstGeom prst="rect">
            <a:avLst/>
          </a:prstGeom>
        </p:spPr>
      </p:pic>
      <p:pic>
        <p:nvPicPr>
          <p:cNvPr id="21" name="Image 20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187A9043-0D71-0E90-7974-BF6A8629502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4" b="74429"/>
          <a:stretch/>
        </p:blipFill>
        <p:spPr>
          <a:xfrm rot="5400000">
            <a:off x="11503535" y="6204315"/>
            <a:ext cx="650585" cy="710732"/>
          </a:xfrm>
          <a:prstGeom prst="rect">
            <a:avLst/>
          </a:prstGeom>
        </p:spPr>
      </p:pic>
      <p:pic>
        <p:nvPicPr>
          <p:cNvPr id="22" name="Image 21" descr="Une image contenant capture d’écran, Rectangle, carré, ligne&#10;&#10;Description générée automatiquement">
            <a:extLst>
              <a:ext uri="{FF2B5EF4-FFF2-40B4-BE49-F238E27FC236}">
                <a16:creationId xmlns:a16="http://schemas.microsoft.com/office/drawing/2014/main" id="{8EA06AD0-71E2-005A-330D-A15D9EB4E1E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8" t="75113"/>
          <a:stretch/>
        </p:blipFill>
        <p:spPr>
          <a:xfrm rot="5400000">
            <a:off x="4396" y="6205335"/>
            <a:ext cx="664073" cy="69170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57EA31D-9167-EB67-B443-B4ED53D2537B}"/>
              </a:ext>
            </a:extLst>
          </p:cNvPr>
          <p:cNvSpPr txBox="1"/>
          <p:nvPr/>
        </p:nvSpPr>
        <p:spPr>
          <a:xfrm>
            <a:off x="2115429" y="6522837"/>
            <a:ext cx="7961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200">
                <a:solidFill>
                  <a:schemeClr val="bg1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DIN 2014 Light" panose="020B0404020202020204" pitchFamily="34" charset="0"/>
                <a:ea typeface="DIN 2014 Light" panose="020B0404020202020204" pitchFamily="34" charset="0"/>
                <a:cs typeface="Lato Medium" panose="020F0502020204030203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01200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PT SEL">
  <a:themeElements>
    <a:clrScheme name="SEL">
      <a:dk1>
        <a:sysClr val="windowText" lastClr="000000"/>
      </a:dk1>
      <a:lt1>
        <a:sysClr val="window" lastClr="FFFFFF"/>
      </a:lt1>
      <a:dk2>
        <a:srgbClr val="4E5B6F"/>
      </a:dk2>
      <a:lt2>
        <a:srgbClr val="0055A5"/>
      </a:lt2>
      <a:accent1>
        <a:srgbClr val="84B855"/>
      </a:accent1>
      <a:accent2>
        <a:srgbClr val="EA157A"/>
      </a:accent2>
      <a:accent3>
        <a:srgbClr val="F29400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EL">
      <a:majorFont>
        <a:latin typeface="Lato Heavy"/>
        <a:ea typeface=""/>
        <a:cs typeface=""/>
      </a:majorFont>
      <a:minorFont>
        <a:latin typeface="Lat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AB"/>
        </a:solidFill>
      </a:spPr>
      <a:bodyPr rtlCol="0" anchor="ctr"/>
      <a:lstStyle>
        <a:defPPr algn="ctr">
          <a:defRPr dirty="0">
            <a:solidFill>
              <a:srgbClr val="005EAB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3c76aaa-d957-4ac2-83c2-919a5a2eccf6">
      <UserInfo>
        <DisplayName>David Alonso</DisplayName>
        <AccountId>40</AccountId>
        <AccountType/>
      </UserInfo>
    </SharedWithUsers>
    <lcf76f155ced4ddcb4097134ff3c332f xmlns="e493067b-7ba7-418f-b142-f374f34abedb">
      <Terms xmlns="http://schemas.microsoft.com/office/infopath/2007/PartnerControls"/>
    </lcf76f155ced4ddcb4097134ff3c332f>
    <TaxCatchAll xmlns="93c76aaa-d957-4ac2-83c2-919a5a2ecc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A1DF21E068C47A802AE6D4945CB9B" ma:contentTypeVersion="18" ma:contentTypeDescription="Crée un document." ma:contentTypeScope="" ma:versionID="44d3d146a07daa46bd1f9f42ea24eafd">
  <xsd:schema xmlns:xsd="http://www.w3.org/2001/XMLSchema" xmlns:xs="http://www.w3.org/2001/XMLSchema" xmlns:p="http://schemas.microsoft.com/office/2006/metadata/properties" xmlns:ns2="e493067b-7ba7-418f-b142-f374f34abedb" xmlns:ns3="93c76aaa-d957-4ac2-83c2-919a5a2eccf6" targetNamespace="http://schemas.microsoft.com/office/2006/metadata/properties" ma:root="true" ma:fieldsID="10212a3e3fc66beb0499c03b22ae81e4" ns2:_="" ns3:_="">
    <xsd:import namespace="e493067b-7ba7-418f-b142-f374f34abedb"/>
    <xsd:import namespace="93c76aaa-d957-4ac2-83c2-919a5a2ecc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3067b-7ba7-418f-b142-f374f34abe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f34c10e-301d-4ab5-af09-192bc342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76aaa-d957-4ac2-83c2-919a5a2eccf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e65c91-67dd-4a3c-881a-b260cf77d5c5}" ma:internalName="TaxCatchAll" ma:showField="CatchAllData" ma:web="93c76aaa-d957-4ac2-83c2-919a5a2ecc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602D30-BF51-4F67-A3AD-97BA902B6F8E}">
  <ds:schemaRefs>
    <ds:schemaRef ds:uri="93c76aaa-d957-4ac2-83c2-919a5a2eccf6"/>
    <ds:schemaRef ds:uri="e493067b-7ba7-418f-b142-f374f34abed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DCCA0F-C697-46EB-A08A-F5E2632C44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40052F-6CFA-402D-A4A4-A6A31DBA6396}">
  <ds:schemaRefs>
    <ds:schemaRef ds:uri="93c76aaa-d957-4ac2-83c2-919a5a2eccf6"/>
    <ds:schemaRef ds:uri="e493067b-7ba7-418f-b142-f374f34abe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SEL page de couv</Template>
  <TotalTime>4</TotalTime>
  <Words>144</Words>
  <Application>Microsoft Office PowerPoint</Application>
  <PresentationFormat>Grand écran</PresentationFormat>
  <Paragraphs>40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</vt:lpstr>
      <vt:lpstr>Berenika</vt:lpstr>
      <vt:lpstr>Calibri</vt:lpstr>
      <vt:lpstr>DIN 2014</vt:lpstr>
      <vt:lpstr>DIN 2014 Extra Bold</vt:lpstr>
      <vt:lpstr>DIN 2014 Light</vt:lpstr>
      <vt:lpstr>Lato Light</vt:lpstr>
      <vt:lpstr>Lato Medium</vt:lpstr>
      <vt:lpstr>PPT SEL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Doris Lévi Alvarès</dc:creator>
  <cp:lastModifiedBy>David Alonso</cp:lastModifiedBy>
  <cp:revision>2</cp:revision>
  <dcterms:created xsi:type="dcterms:W3CDTF">2012-10-04T08:40:40Z</dcterms:created>
  <dcterms:modified xsi:type="dcterms:W3CDTF">2024-01-24T09:24:03Z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0x010100DB2A1DF21E068C47A802AE6D4945CB9B</vt:lpwstr>
  </property>
  <property fmtid="{D5CDD505-2E9C-101B-9397-08002B2CF9AE}" pid="3" name="MediaServiceImageTags">
    <vt:lpwstr/>
  </property>
</Properties>
</file>