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8"/>
  </p:notesMasterIdLst>
  <p:handoutMasterIdLst>
    <p:handoutMasterId r:id="rId19"/>
  </p:handoutMasterIdLst>
  <p:sldIdLst>
    <p:sldId id="716" r:id="rId5"/>
    <p:sldId id="887" r:id="rId6"/>
    <p:sldId id="925" r:id="rId7"/>
    <p:sldId id="926" r:id="rId8"/>
    <p:sldId id="927" r:id="rId9"/>
    <p:sldId id="879" r:id="rId10"/>
    <p:sldId id="928" r:id="rId11"/>
    <p:sldId id="934" r:id="rId12"/>
    <p:sldId id="929" r:id="rId13"/>
    <p:sldId id="931" r:id="rId14"/>
    <p:sldId id="930" r:id="rId15"/>
    <p:sldId id="935" r:id="rId16"/>
    <p:sldId id="93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 Hatava" initials="A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8"/>
    <a:srgbClr val="65D8DC"/>
    <a:srgbClr val="F4CC90"/>
    <a:srgbClr val="B3DD73"/>
    <a:srgbClr val="FFA4A3"/>
    <a:srgbClr val="0DB6B9"/>
    <a:srgbClr val="11798C"/>
    <a:srgbClr val="FFFFFF"/>
    <a:srgbClr val="F2F2F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Alonso" userId="60e5f2bd-fcc3-4045-8258-c932d6ffcd7a" providerId="ADAL" clId="{EF693FEB-9A0F-4F77-9E1F-7FCD07B020CD}"/>
    <pc:docChg chg="delSld">
      <pc:chgData name="David Alonso" userId="60e5f2bd-fcc3-4045-8258-c932d6ffcd7a" providerId="ADAL" clId="{EF693FEB-9A0F-4F77-9E1F-7FCD07B020CD}" dt="2024-01-24T09:18:26.468" v="1" actId="47"/>
      <pc:docMkLst>
        <pc:docMk/>
      </pc:docMkLst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736664700" sldId="88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335233835" sldId="88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913511047" sldId="88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071292240" sldId="88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113487445" sldId="888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740425406" sldId="889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927231288" sldId="890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123161444" sldId="892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575430883" sldId="89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754570095" sldId="89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484341239" sldId="89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901765636" sldId="89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538770466" sldId="897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36778749" sldId="898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213913099" sldId="899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859787882" sldId="900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199003637" sldId="902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275079526" sldId="90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407323633" sldId="90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806202246" sldId="90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959420981" sldId="90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244599503" sldId="907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191910467" sldId="908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374496175" sldId="909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513754612" sldId="910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363988257" sldId="911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469365901" sldId="912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359381033" sldId="91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4292676710" sldId="91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4088222526" sldId="91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338471531" sldId="91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918452171" sldId="917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564187169" sldId="918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15092590" sldId="919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556760544" sldId="920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749664400" sldId="921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865719076" sldId="922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906192569" sldId="924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2374661931" sldId="937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1050936800" sldId="938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574449940" sldId="939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2390361288" sldId="940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236012988" sldId="941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3175612742" sldId="942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1600414821" sldId="94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077047675" sldId="94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254410500" sldId="94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165749087" sldId="94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461569938" sldId="947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146122373" sldId="948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189976800" sldId="949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045381322" sldId="950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693574820" sldId="951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673594852" sldId="952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1857514125" sldId="953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682119837" sldId="954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457284753" sldId="955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3437938040" sldId="956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035674804" sldId="957"/>
        </pc:sldMkLst>
      </pc:sldChg>
      <pc:sldChg chg="del">
        <pc:chgData name="David Alonso" userId="60e5f2bd-fcc3-4045-8258-c932d6ffcd7a" providerId="ADAL" clId="{EF693FEB-9A0F-4F77-9E1F-7FCD07B020CD}" dt="2024-01-24T09:18:17.619" v="0" actId="47"/>
        <pc:sldMkLst>
          <pc:docMk/>
          <pc:sldMk cId="2685199447" sldId="958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3118970664" sldId="959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3890920826" sldId="960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4147264505" sldId="961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405200107" sldId="962"/>
        </pc:sldMkLst>
      </pc:sldChg>
      <pc:sldChg chg="del">
        <pc:chgData name="David Alonso" userId="60e5f2bd-fcc3-4045-8258-c932d6ffcd7a" providerId="ADAL" clId="{EF693FEB-9A0F-4F77-9E1F-7FCD07B020CD}" dt="2024-01-24T09:18:26.468" v="1" actId="47"/>
        <pc:sldMkLst>
          <pc:docMk/>
          <pc:sldMk cId="2479908026" sldId="9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3E8E-E09C-4941-84BB-A34ABE51C742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DFB6-8341-4D9B-854D-D980707D494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266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D270-7751-45D8-BCE4-72E25BC5CD23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4F434-3506-409E-BC34-7EBCC4365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8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49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14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97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5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35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10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90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138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+ texte 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5" y="1341438"/>
            <a:ext cx="6047812" cy="48958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1"/>
          </p:nvPr>
        </p:nvSpPr>
        <p:spPr>
          <a:xfrm>
            <a:off x="7344834" y="1341438"/>
            <a:ext cx="4320117" cy="48958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677E75-1B95-7F79-BC42-2B4363C9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4E66FB-8903-4150-9042-A2B9F54FBBAB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F8E01C-0A51-8A76-FF48-4C5573D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98CED0-EA0B-903D-A9CD-9BA9BBCC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51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2A5A9F5-AE28-4CA2-A604-E3B733386EF7}"/>
              </a:ext>
            </a:extLst>
          </p:cNvPr>
          <p:cNvCxnSpPr>
            <a:cxnSpLocks/>
          </p:cNvCxnSpPr>
          <p:nvPr userDrawn="1"/>
        </p:nvCxnSpPr>
        <p:spPr>
          <a:xfrm>
            <a:off x="1876360" y="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41419AA-DF6F-4FE4-B121-5CD7A6D16C5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21865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702AAB-B08E-46C7-B0E3-86349A8BB7A4}"/>
              </a:ext>
            </a:extLst>
          </p:cNvPr>
          <p:cNvCxnSpPr>
            <a:cxnSpLocks/>
          </p:cNvCxnSpPr>
          <p:nvPr userDrawn="1"/>
        </p:nvCxnSpPr>
        <p:spPr>
          <a:xfrm>
            <a:off x="300992" y="-1439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52E8F71-AA50-4AED-BD6B-7A6FB497F5B7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84098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2234123-CE58-4258-B7A4-38C0DB03C596}"/>
              </a:ext>
            </a:extLst>
          </p:cNvPr>
          <p:cNvCxnSpPr>
            <a:cxnSpLocks/>
          </p:cNvCxnSpPr>
          <p:nvPr userDrawn="1"/>
        </p:nvCxnSpPr>
        <p:spPr>
          <a:xfrm>
            <a:off x="11891377" y="199019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48E3931-A7DA-444D-991D-0F350B00090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02500"/>
            <a:ext cx="122175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BB2503-8B98-4CA7-86DA-5B0858805E98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94138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4986129-05FB-45A7-8D5B-A235D6594C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3" y="6269970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C49C8CA-B929-4DDF-AB12-E99449214C4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41983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1" r:id="rId2"/>
    <p:sldLayoutId id="2147483716" r:id="rId3"/>
    <p:sldLayoutId id="2147483714" r:id="rId4"/>
    <p:sldLayoutId id="2147483712" r:id="rId5"/>
    <p:sldLayoutId id="2147483713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 11" descr="Une image contenant art&#10;&#10;Description générée automatiquement">
            <a:extLst>
              <a:ext uri="{FF2B5EF4-FFF2-40B4-BE49-F238E27FC236}">
                <a16:creationId xmlns:a16="http://schemas.microsoft.com/office/drawing/2014/main" id="{F9AD2271-3C08-FC2B-65BD-14B9B8722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70" y="1264093"/>
            <a:ext cx="4390412" cy="4301686"/>
          </a:xfrm>
          <a:prstGeom prst="rect">
            <a:avLst/>
          </a:prstGeom>
          <a:effectLst>
            <a:glow rad="101600">
              <a:srgbClr val="0070C0">
                <a:alpha val="48000"/>
              </a:srgbClr>
            </a:glow>
          </a:effectLst>
        </p:spPr>
      </p:pic>
      <p:pic>
        <p:nvPicPr>
          <p:cNvPr id="13" name="Image 12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1E14217-7F2C-67F5-9E01-7E7FB3D775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4" name="Image 13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5AC50F91-9C81-CE27-CB84-CAED80FB28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5" name="Image 14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8554C221-5178-81F0-B61E-884D62F7A8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16" name="Image 15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D2DDF7A7-EFD4-F79E-DE85-F7C1C763B5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plein air, arbre, nuage&#10;&#10;Description générée automatiquement">
            <a:extLst>
              <a:ext uri="{FF2B5EF4-FFF2-40B4-BE49-F238E27FC236}">
                <a16:creationId xmlns:a16="http://schemas.microsoft.com/office/drawing/2014/main" id="{D3544FF5-979C-B1AD-3821-2A85737E6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4" name="Image 3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D6D24D0D-4741-D977-E7D4-AE5BEC4ED88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5" name="Image 4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9CCCDD4C-EE74-4AB5-BEF2-CA0947DE921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6" name="Image 5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D66CAC45-E953-C12E-7FF4-8DC3CFB2539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7" name="Image 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103C8CFA-8393-1B17-9E82-D0BADE0254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FA2EDF-3A55-FA6D-6118-FCD31F67EABA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6441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7955E4-ACA5-F42F-692B-57D803A9408B}"/>
              </a:ext>
            </a:extLst>
          </p:cNvPr>
          <p:cNvSpPr txBox="1"/>
          <p:nvPr/>
        </p:nvSpPr>
        <p:spPr>
          <a:xfrm>
            <a:off x="-24001" y="364115"/>
            <a:ext cx="12239999" cy="581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Vos dons financeront :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Extra Bold" panose="020B0804020202020204" pitchFamily="34" charset="0"/>
              <a:ea typeface="DIN 2014 Extra Bold" panose="020B08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La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sensibilisation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et l’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implication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des communautés,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Les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forages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 prospection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et la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construction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des sites,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La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formation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des habitants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à la bonne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gestion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des ouvrages.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E0880F-F0D2-A9D1-58FF-2FCEFE0A620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27562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plein air, femme&#10;&#10;Description générée automatiquement">
            <a:extLst>
              <a:ext uri="{FF2B5EF4-FFF2-40B4-BE49-F238E27FC236}">
                <a16:creationId xmlns:a16="http://schemas.microsoft.com/office/drawing/2014/main" id="{CC0AC018-54E8-C305-1410-B94373D39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43336"/>
          </a:xfrm>
          <a:prstGeom prst="rect">
            <a:avLst/>
          </a:prstGeom>
        </p:spPr>
      </p:pic>
      <p:pic>
        <p:nvPicPr>
          <p:cNvPr id="5" name="Image 4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D8B6D0FD-04C4-CEE1-B721-6E2CF04B11A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6" name="Image 5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3EC3629-E420-65F6-C955-DE9B8470024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7" name="Image 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6EAF45A-9B62-E44C-2003-8CBCF9FC933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8" name="Image 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28BE4339-439B-1C76-635B-29550242D7F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FA8165-D334-1D8A-BB7A-E26C52272A6E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14401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5B99F9-E43D-FEA8-094F-DDB50C48440F}"/>
              </a:ext>
            </a:extLst>
          </p:cNvPr>
          <p:cNvSpPr txBox="1"/>
          <p:nvPr/>
        </p:nvSpPr>
        <p:spPr>
          <a:xfrm>
            <a:off x="-35589" y="1418479"/>
            <a:ext cx="12219783" cy="2215991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FR" sz="13800" b="1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MERCI !</a:t>
            </a:r>
          </a:p>
        </p:txBody>
      </p:sp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pic>
        <p:nvPicPr>
          <p:cNvPr id="6" name="Image 5" descr="Une image contenant art&#10;&#10;Description générée automatiquement">
            <a:extLst>
              <a:ext uri="{FF2B5EF4-FFF2-40B4-BE49-F238E27FC236}">
                <a16:creationId xmlns:a16="http://schemas.microsoft.com/office/drawing/2014/main" id="{A96748C9-BA25-640E-B1A5-5DD4DB9258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82" y="4268747"/>
            <a:ext cx="1704440" cy="1669994"/>
          </a:xfrm>
          <a:prstGeom prst="rect">
            <a:avLst/>
          </a:prstGeom>
          <a:effectLst>
            <a:glow rad="50800">
              <a:srgbClr val="0070C0">
                <a:alpha val="35000"/>
              </a:srgbClr>
            </a:glo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F34E14-1D6E-43A0-0CF1-5F9147ACA31E}"/>
              </a:ext>
            </a:extLst>
          </p:cNvPr>
          <p:cNvSpPr txBox="1"/>
          <p:nvPr/>
        </p:nvSpPr>
        <p:spPr>
          <a:xfrm>
            <a:off x="2115429" y="6522837"/>
            <a:ext cx="796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16626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7D4BA52-A085-B38D-532A-426AD01C521D}"/>
              </a:ext>
            </a:extLst>
          </p:cNvPr>
          <p:cNvGrpSpPr/>
          <p:nvPr/>
        </p:nvGrpSpPr>
        <p:grpSpPr>
          <a:xfrm>
            <a:off x="4976100" y="5390856"/>
            <a:ext cx="3428298" cy="925395"/>
            <a:chOff x="5232160" y="5438356"/>
            <a:chExt cx="2493373" cy="673033"/>
          </a:xfrm>
        </p:grpSpPr>
        <p:pic>
          <p:nvPicPr>
            <p:cNvPr id="5" name="Image 4" descr="Une image contenant Graphique, Police, logo, symbole&#10;&#10;Description générée automatiquement">
              <a:extLst>
                <a:ext uri="{FF2B5EF4-FFF2-40B4-BE49-F238E27FC236}">
                  <a16:creationId xmlns:a16="http://schemas.microsoft.com/office/drawing/2014/main" id="{99BF9125-4335-41C0-CD12-EBECE490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160" y="5438356"/>
              <a:ext cx="1494572" cy="673033"/>
            </a:xfrm>
            <a:prstGeom prst="rect">
              <a:avLst/>
            </a:prstGeom>
            <a:effectLst>
              <a:outerShdw blurRad="152400" algn="ctr" rotWithShape="0">
                <a:srgbClr val="0070C0"/>
              </a:outerShdw>
            </a:effectLst>
          </p:spPr>
        </p:pic>
        <p:pic>
          <p:nvPicPr>
            <p:cNvPr id="7" name="Image 6" descr="Une image contenant texte, Graphique, Police, graphisme&#10;&#10;Description générée automatiquement">
              <a:extLst>
                <a:ext uri="{FF2B5EF4-FFF2-40B4-BE49-F238E27FC236}">
                  <a16:creationId xmlns:a16="http://schemas.microsoft.com/office/drawing/2014/main" id="{C6B4B348-6E4D-7374-72EF-5A348978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752" y="5793938"/>
              <a:ext cx="632738" cy="31614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1671372-9C2F-73B5-13CC-AC32757084E5}"/>
                </a:ext>
              </a:extLst>
            </p:cNvPr>
            <p:cNvSpPr txBox="1"/>
            <p:nvPr/>
          </p:nvSpPr>
          <p:spPr>
            <a:xfrm>
              <a:off x="6794708" y="5573593"/>
              <a:ext cx="9308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50">
                  <a:solidFill>
                    <a:schemeClr val="bg1"/>
                  </a:solidFill>
                  <a:effectLst>
                    <a:glow rad="101600">
                      <a:srgbClr val="0070C0">
                        <a:alpha val="60000"/>
                      </a:srgbClr>
                    </a:glow>
                  </a:effectLst>
                  <a:latin typeface="Lato Light" panose="020F0502020204030203" pitchFamily="34" charset="0"/>
                  <a:ea typeface="Lato Medium" panose="020F0502020204030203" pitchFamily="34" charset="0"/>
                  <a:cs typeface="Lato Light" panose="020F0502020204030203" pitchFamily="34" charset="0"/>
                </a:rPr>
                <a:t>Parrainé par le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ABC5B36-08A7-0EF0-9F65-63F7C306B4B0}"/>
              </a:ext>
            </a:extLst>
          </p:cNvPr>
          <p:cNvGrpSpPr/>
          <p:nvPr/>
        </p:nvGrpSpPr>
        <p:grpSpPr>
          <a:xfrm>
            <a:off x="579644" y="1656277"/>
            <a:ext cx="10670816" cy="2876364"/>
            <a:chOff x="790224" y="2247242"/>
            <a:chExt cx="8319957" cy="2242680"/>
          </a:xfrm>
        </p:grpSpPr>
        <p:pic>
          <p:nvPicPr>
            <p:cNvPr id="2" name="Image 1" descr="Une image contenant art&#10;&#10;Description générée automatiquement">
              <a:extLst>
                <a:ext uri="{FF2B5EF4-FFF2-40B4-BE49-F238E27FC236}">
                  <a16:creationId xmlns:a16="http://schemas.microsoft.com/office/drawing/2014/main" id="{A0307FDC-D7FE-5E3E-20F1-ECA0484B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4" y="2247242"/>
              <a:ext cx="2288937" cy="2242680"/>
            </a:xfrm>
            <a:prstGeom prst="rect">
              <a:avLst/>
            </a:prstGeom>
            <a:effectLst>
              <a:glow rad="76200">
                <a:srgbClr val="0070C0">
                  <a:alpha val="26000"/>
                </a:srgbClr>
              </a:glow>
            </a:effectLst>
          </p:spPr>
        </p:pic>
        <p:pic>
          <p:nvPicPr>
            <p:cNvPr id="12" name="Image 11" descr="Une image contenant Police, texte, typographie, Graphique&#10;&#10;Description générée automatiquement">
              <a:extLst>
                <a:ext uri="{FF2B5EF4-FFF2-40B4-BE49-F238E27FC236}">
                  <a16:creationId xmlns:a16="http://schemas.microsoft.com/office/drawing/2014/main" id="{2091C31B-791C-3FC2-B3B4-AFFCAE62C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937" y="2343566"/>
              <a:ext cx="5746244" cy="1930757"/>
            </a:xfrm>
            <a:prstGeom prst="rect">
              <a:avLst/>
            </a:prstGeom>
            <a:effectLst>
              <a:glow rad="76200">
                <a:srgbClr val="0070C0">
                  <a:alpha val="26000"/>
                </a:srgbClr>
              </a:glow>
            </a:effectLst>
          </p:spPr>
        </p:pic>
      </p:grpSp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2951453F-BEF5-51DA-8380-8A1EAABEA3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51DC3D25-469C-23EC-43EE-63F7A2D0B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21" name="Image 20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187A9043-0D71-0E90-7974-BF6A862950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2" name="Image 21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8EA06AD0-71E2-005A-330D-A15D9EB4E1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57EA31D-9167-EB67-B443-B4ED53D2537B}"/>
              </a:ext>
            </a:extLst>
          </p:cNvPr>
          <p:cNvSpPr txBox="1"/>
          <p:nvPr/>
        </p:nvSpPr>
        <p:spPr>
          <a:xfrm>
            <a:off x="2115429" y="6522837"/>
            <a:ext cx="796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20120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5B99F9-E43D-FEA8-094F-DDB50C48440F}"/>
              </a:ext>
            </a:extLst>
          </p:cNvPr>
          <p:cNvSpPr txBox="1"/>
          <p:nvPr/>
        </p:nvSpPr>
        <p:spPr>
          <a:xfrm>
            <a:off x="-35589" y="1049143"/>
            <a:ext cx="12219783" cy="2954655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FR" sz="5400" spc="300">
                <a:solidFill>
                  <a:schemeClr val="bg1"/>
                </a:solidFill>
                <a:effectLst>
                  <a:glow rad="101600">
                    <a:srgbClr val="0070C0">
                      <a:alpha val="40000"/>
                    </a:srgbClr>
                  </a:glow>
                </a:effectLst>
                <a:latin typeface="Lato Light" panose="020F0502020204030203" pitchFamily="34" charset="0"/>
                <a:ea typeface="Cul De Sac" pitchFamily="2" charset="0"/>
                <a:cs typeface="Lato Light" panose="020F0502020204030203" pitchFamily="34" charset="0"/>
              </a:rPr>
              <a:t>Temps d’engagement</a:t>
            </a:r>
            <a:endParaRPr lang="fr-FR" sz="5400" b="1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50800">
                  <a:srgbClr val="0070C0">
                    <a:alpha val="73000"/>
                  </a:srgbClr>
                </a:glow>
                <a:outerShdw blurRad="63500" algn="ctr" rotWithShape="0">
                  <a:prstClr val="black">
                    <a:alpha val="31000"/>
                  </a:prstClr>
                </a:outerShdw>
              </a:effectLst>
              <a:latin typeface="Berenika" panose="02010502050508060204" pitchFamily="2" charset="0"/>
              <a:ea typeface="Cul De Sac" pitchFamily="2" charset="0"/>
              <a:cs typeface="Cul De Sac" pitchFamily="2" charset="0"/>
            </a:endParaRPr>
          </a:p>
          <a:p>
            <a:pPr algn="ctr"/>
            <a:r>
              <a:rPr lang="fr-FR" sz="6600" b="1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OFFRONS L’ACCÈS </a:t>
            </a:r>
          </a:p>
          <a:p>
            <a:pPr algn="ctr"/>
            <a:r>
              <a:rPr lang="fr-FR" sz="6600" b="1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À L’EAU À UN VILLAGE !</a:t>
            </a:r>
          </a:p>
        </p:txBody>
      </p:sp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pic>
        <p:nvPicPr>
          <p:cNvPr id="6" name="Image 5" descr="Une image contenant art&#10;&#10;Description générée automatiquement">
            <a:extLst>
              <a:ext uri="{FF2B5EF4-FFF2-40B4-BE49-F238E27FC236}">
                <a16:creationId xmlns:a16="http://schemas.microsoft.com/office/drawing/2014/main" id="{448118AC-9064-42DF-33F9-A31C4F8BDD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82" y="4268747"/>
            <a:ext cx="1704440" cy="1669994"/>
          </a:xfrm>
          <a:prstGeom prst="rect">
            <a:avLst/>
          </a:prstGeom>
          <a:effectLst>
            <a:glow rad="50800">
              <a:srgbClr val="0070C0">
                <a:alpha val="35000"/>
              </a:srgbClr>
            </a:glo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A4AA65-45C4-B6C6-33FE-4D0F736FB69F}"/>
              </a:ext>
            </a:extLst>
          </p:cNvPr>
          <p:cNvSpPr txBox="1"/>
          <p:nvPr/>
        </p:nvSpPr>
        <p:spPr>
          <a:xfrm>
            <a:off x="2115429" y="6522837"/>
            <a:ext cx="796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29183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7955E4-ACA5-F42F-692B-57D803A9408B}"/>
              </a:ext>
            </a:extLst>
          </p:cNvPr>
          <p:cNvSpPr txBox="1"/>
          <p:nvPr/>
        </p:nvSpPr>
        <p:spPr>
          <a:xfrm>
            <a:off x="539015" y="561751"/>
            <a:ext cx="110690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Au Togo,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comme dans plusieurs pays d’Afrique,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l’accès à l’eau pose de sérieux problèmes.</a:t>
            </a:r>
          </a:p>
          <a:p>
            <a:pPr algn="ctr"/>
            <a:endParaRPr lang="fr-FR" sz="44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" panose="020B0504020202020204" pitchFamily="34" charset="0"/>
              <a:ea typeface="DIN 2014" panose="020B05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Light" panose="020B0304020202020204" pitchFamily="34" charset="0"/>
                <a:ea typeface="DIN 2014 Extra Light" panose="020B0304020202020204" pitchFamily="34" charset="0"/>
                <a:cs typeface="Lato Black" panose="020F0502020204030203" pitchFamily="34" charset="0"/>
              </a:rPr>
              <a:t>corvées d’eau pénibles,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Light" panose="020B0304020202020204" pitchFamily="34" charset="0"/>
                <a:ea typeface="DIN 2014 Extra Light" panose="020B0304020202020204" pitchFamily="34" charset="0"/>
                <a:cs typeface="Lato Black" panose="020F0502020204030203" pitchFamily="34" charset="0"/>
              </a:rPr>
              <a:t>eau trop souvent insalubre,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Light" panose="020B0304020202020204" pitchFamily="34" charset="0"/>
                <a:ea typeface="DIN 2014 Extra Light" panose="020B0304020202020204" pitchFamily="34" charset="0"/>
                <a:cs typeface="Lato Black" panose="020F0502020204030203" pitchFamily="34" charset="0"/>
              </a:rPr>
              <a:t>nombreuses maladies hydriques,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Light" panose="020B0304020202020204" pitchFamily="34" charset="0"/>
                <a:ea typeface="DIN 2014 Extra Light" panose="020B0304020202020204" pitchFamily="34" charset="0"/>
                <a:cs typeface="Lato Black" panose="020F0502020204030203" pitchFamily="34" charset="0"/>
              </a:rPr>
              <a:t>etc.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E0880F-F0D2-A9D1-58FF-2FCEFE0A620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22932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7955E4-ACA5-F42F-692B-57D803A9408B}"/>
              </a:ext>
            </a:extLst>
          </p:cNvPr>
          <p:cNvSpPr txBox="1"/>
          <p:nvPr/>
        </p:nvSpPr>
        <p:spPr>
          <a:xfrm>
            <a:off x="-24001" y="1118169"/>
            <a:ext cx="12239999" cy="43088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Votre soutien permettra de :</a:t>
            </a:r>
          </a:p>
          <a:p>
            <a:pPr algn="ctr"/>
            <a:endParaRPr lang="fr-FR" sz="44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Extra Bold" panose="020B0804020202020204" pitchFamily="34" charset="0"/>
              <a:ea typeface="DIN 2014 Extra Bold" panose="020B08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Approvisionner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6 villages en eau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Réduire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le taux de maladies hydriques,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Alléger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la corvée d’eau pour femmes et enfants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Former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les populations à l’hygiène et à la santé.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E0880F-F0D2-A9D1-58FF-2FCEFE0A620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4648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évier, outil, Appareil sanitaire&#10;&#10;Description générée automatiquement">
            <a:extLst>
              <a:ext uri="{FF2B5EF4-FFF2-40B4-BE49-F238E27FC236}">
                <a16:creationId xmlns:a16="http://schemas.microsoft.com/office/drawing/2014/main" id="{8F082373-F2AD-9878-55B7-9C17706B3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951"/>
            <a:ext cx="12192000" cy="8143336"/>
          </a:xfrm>
          <a:prstGeom prst="rect">
            <a:avLst/>
          </a:prstGeom>
        </p:spPr>
      </p:pic>
      <p:pic>
        <p:nvPicPr>
          <p:cNvPr id="8" name="Image 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D6565479-548E-BE75-EEFF-9461F3CCC2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9" name="Image 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9CC0C3-4B5A-A141-900D-FFB25697DF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0" name="Image 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82462166-220F-A530-25C3-1E053B49CD8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11" name="Image 10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23320F23-B1A9-8DFA-09BB-556A39EBBC9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A4A1605-0756-FA56-E4C8-CF63346209C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15636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7955E4-ACA5-F42F-692B-57D803A9408B}"/>
              </a:ext>
            </a:extLst>
          </p:cNvPr>
          <p:cNvSpPr txBox="1"/>
          <p:nvPr/>
        </p:nvSpPr>
        <p:spPr>
          <a:xfrm>
            <a:off x="-24001" y="364117"/>
            <a:ext cx="12239999" cy="581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Remercions Dieu pour :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Extra Bold" panose="020B0804020202020204" pitchFamily="34" charset="0"/>
              <a:ea typeface="DIN 2014 Extra Bold" panose="020B08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L’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engagement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des chrétiens français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face à la pauvreté qui s’accroit en France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Le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soutien fidèle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aux actions des partenaires chrétiens du SEL en Afrique Francophone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L’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amour pour les plus pauvres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qui anime l’Église ici et là-bas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E0880F-F0D2-A9D1-58FF-2FCEFE0A620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21879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49D2EA26-441A-5289-EF17-446849A62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743"/>
            <a:ext cx="12192000" cy="8143336"/>
          </a:xfrm>
          <a:prstGeom prst="rect">
            <a:avLst/>
          </a:prstGeom>
        </p:spPr>
      </p:pic>
      <p:pic>
        <p:nvPicPr>
          <p:cNvPr id="5" name="Image 4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BEF4314-E70E-8625-1D4C-C8C7FC4AD6F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6" name="Image 5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575B32B6-854A-C3DE-B235-7D6ABEEF6F0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7" name="Image 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3746B78C-5B6B-9630-ABB4-86E9CFFEC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8" name="Image 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876CEAF9-F8BA-357E-C8B6-D43DFD6FCF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C2BACA-2298-6AB0-D316-CFA2A8BE50BA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2369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76247-36C1-9224-2F3F-180EAFE37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5255986"/>
            <a:ext cx="2310063" cy="1040263"/>
          </a:xfrm>
          <a:prstGeom prst="rect">
            <a:avLst/>
          </a:prstGeom>
        </p:spPr>
      </p:pic>
      <p:pic>
        <p:nvPicPr>
          <p:cNvPr id="4" name="Image 3" descr="Une image contenant espace, étoile, constellation, nature&#10;&#10;Description générée automatiquement">
            <a:extLst>
              <a:ext uri="{FF2B5EF4-FFF2-40B4-BE49-F238E27FC236}">
                <a16:creationId xmlns:a16="http://schemas.microsoft.com/office/drawing/2014/main" id="{D48F3A32-8649-272D-9C7C-E2BB06D70D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1319"/>
          <a:stretch/>
        </p:blipFill>
        <p:spPr>
          <a:xfrm rot="5400000">
            <a:off x="2644554" y="-2693782"/>
            <a:ext cx="6902890" cy="12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CE52CE83-4531-1333-0567-2EBB49C1C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16200000">
            <a:off x="18881" y="-42024"/>
            <a:ext cx="650583" cy="710729"/>
          </a:xfrm>
          <a:prstGeom prst="rect">
            <a:avLst/>
          </a:prstGeom>
        </p:spPr>
      </p:pic>
      <p:pic>
        <p:nvPicPr>
          <p:cNvPr id="18" name="Image 17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AF659BAE-16A5-6ABB-9F36-DD0886A92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16200000">
            <a:off x="11513449" y="-19792"/>
            <a:ext cx="664073" cy="691704"/>
          </a:xfrm>
          <a:prstGeom prst="rect">
            <a:avLst/>
          </a:prstGeom>
        </p:spPr>
      </p:pic>
      <p:pic>
        <p:nvPicPr>
          <p:cNvPr id="19" name="Image 18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49DC376E-788B-8097-8C41-52951F54A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4" b="74429"/>
          <a:stretch/>
        </p:blipFill>
        <p:spPr>
          <a:xfrm rot="5400000">
            <a:off x="11503535" y="6204315"/>
            <a:ext cx="650585" cy="710732"/>
          </a:xfrm>
          <a:prstGeom prst="rect">
            <a:avLst/>
          </a:prstGeom>
        </p:spPr>
      </p:pic>
      <p:pic>
        <p:nvPicPr>
          <p:cNvPr id="20" name="Image 19" descr="Une image contenant capture d’écran, Rectangle, carré, ligne&#10;&#10;Description générée automatiquement">
            <a:extLst>
              <a:ext uri="{FF2B5EF4-FFF2-40B4-BE49-F238E27FC236}">
                <a16:creationId xmlns:a16="http://schemas.microsoft.com/office/drawing/2014/main" id="{EEDF3CB7-A606-E9E1-4900-F7B651A6B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 t="75113"/>
          <a:stretch/>
        </p:blipFill>
        <p:spPr>
          <a:xfrm rot="5400000">
            <a:off x="4396" y="6205335"/>
            <a:ext cx="664073" cy="691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7955E4-ACA5-F42F-692B-57D803A9408B}"/>
              </a:ext>
            </a:extLst>
          </p:cNvPr>
          <p:cNvSpPr txBox="1"/>
          <p:nvPr/>
        </p:nvSpPr>
        <p:spPr>
          <a:xfrm>
            <a:off x="-24001" y="302560"/>
            <a:ext cx="12239999" cy="59400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70C0">
                      <a:alpha val="73000"/>
                    </a:srgbClr>
                  </a:glow>
                  <a:outerShdw blurRad="63500" algn="ctr" rotWithShape="0">
                    <a:prstClr val="black">
                      <a:alpha val="31000"/>
                    </a:prstClr>
                  </a:outerShdw>
                </a:effectLst>
                <a:latin typeface="Berenika" panose="02010502050508060204" pitchFamily="2" charset="0"/>
                <a:ea typeface="Cul De Sac" pitchFamily="2" charset="0"/>
                <a:cs typeface="Cul De Sac" pitchFamily="2" charset="0"/>
              </a:rPr>
              <a:t>Prions Dieu pour :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Extra Bold" panose="020B0804020202020204" pitchFamily="34" charset="0"/>
              <a:ea typeface="DIN 2014 Extra Bold" panose="020B08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Sensibiliser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 les communautés locales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à s’approprier les projets réalisés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Permettre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un plus grand nombre de projets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Eau &amp; Assainissement cette année</a:t>
            </a:r>
          </a:p>
          <a:p>
            <a:pPr algn="ctr"/>
            <a:endParaRPr lang="fr-FR" sz="2000">
              <a:solidFill>
                <a:schemeClr val="bg1"/>
              </a:solidFill>
              <a:effectLst>
                <a:glow rad="101600">
                  <a:srgbClr val="00B0F0">
                    <a:alpha val="31000"/>
                  </a:srgbClr>
                </a:glow>
              </a:effectLst>
              <a:latin typeface="DIN 2014 Light" panose="020B0404020202020204" pitchFamily="34" charset="0"/>
              <a:ea typeface="DIN 2014 Light" panose="020B0404020202020204" pitchFamily="34" charset="0"/>
              <a:cs typeface="Lato Black" panose="020F0502020204030203" pitchFamily="34" charset="0"/>
            </a:endParaRP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Aider </a:t>
            </a:r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nos partenaires à trouver </a:t>
            </a:r>
          </a:p>
          <a:p>
            <a:pPr algn="ctr"/>
            <a:r>
              <a:rPr lang="fr-FR" sz="4400">
                <a:solidFill>
                  <a:schemeClr val="bg1"/>
                </a:solidFill>
                <a:effectLst>
                  <a:glow rad="101600">
                    <a:srgbClr val="00B0F0">
                      <a:alpha val="31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Black" panose="020F0502020204030203" pitchFamily="34" charset="0"/>
              </a:rPr>
              <a:t>les financements nécessaires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E0880F-F0D2-A9D1-58FF-2FCEFE0A6200}"/>
              </a:ext>
            </a:extLst>
          </p:cNvPr>
          <p:cNvSpPr txBox="1"/>
          <p:nvPr/>
        </p:nvSpPr>
        <p:spPr>
          <a:xfrm>
            <a:off x="2115429" y="6570437"/>
            <a:ext cx="7961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20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DIN 2014 Light" panose="020B0404020202020204" pitchFamily="34" charset="0"/>
                <a:ea typeface="DIN 2014 Light" panose="020B0404020202020204" pitchFamily="34" charset="0"/>
                <a:cs typeface="Lato Medium" panose="020F0502020204030203" pitchFamily="34" charset="0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7578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 SEL">
  <a:themeElements>
    <a:clrScheme name="SEL">
      <a:dk1>
        <a:sysClr val="windowText" lastClr="000000"/>
      </a:dk1>
      <a:lt1>
        <a:sysClr val="window" lastClr="FFFFFF"/>
      </a:lt1>
      <a:dk2>
        <a:srgbClr val="4E5B6F"/>
      </a:dk2>
      <a:lt2>
        <a:srgbClr val="0055A5"/>
      </a:lt2>
      <a:accent1>
        <a:srgbClr val="84B855"/>
      </a:accent1>
      <a:accent2>
        <a:srgbClr val="EA157A"/>
      </a:accent2>
      <a:accent3>
        <a:srgbClr val="F29400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EL">
      <a:majorFont>
        <a:latin typeface="Lato Heavy"/>
        <a:ea typeface=""/>
        <a:cs typeface=""/>
      </a:majorFont>
      <a:minorFont>
        <a:latin typeface="Lato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AB"/>
        </a:solidFill>
      </a:spPr>
      <a:bodyPr rtlCol="0" anchor="ctr"/>
      <a:lstStyle>
        <a:defPPr algn="ctr">
          <a:defRPr dirty="0">
            <a:solidFill>
              <a:srgbClr val="005EAB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A1DF21E068C47A802AE6D4945CB9B" ma:contentTypeVersion="18" ma:contentTypeDescription="Crée un document." ma:contentTypeScope="" ma:versionID="44d3d146a07daa46bd1f9f42ea24eafd">
  <xsd:schema xmlns:xsd="http://www.w3.org/2001/XMLSchema" xmlns:xs="http://www.w3.org/2001/XMLSchema" xmlns:p="http://schemas.microsoft.com/office/2006/metadata/properties" xmlns:ns2="e493067b-7ba7-418f-b142-f374f34abedb" xmlns:ns3="93c76aaa-d957-4ac2-83c2-919a5a2eccf6" targetNamespace="http://schemas.microsoft.com/office/2006/metadata/properties" ma:root="true" ma:fieldsID="10212a3e3fc66beb0499c03b22ae81e4" ns2:_="" ns3:_="">
    <xsd:import namespace="e493067b-7ba7-418f-b142-f374f34abedb"/>
    <xsd:import namespace="93c76aaa-d957-4ac2-83c2-919a5a2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3067b-7ba7-418f-b142-f374f34a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f34c10e-301d-4ab5-af09-192bc342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76aaa-d957-4ac2-83c2-919a5a2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e65c91-67dd-4a3c-881a-b260cf77d5c5}" ma:internalName="TaxCatchAll" ma:showField="CatchAllData" ma:web="93c76aaa-d957-4ac2-83c2-919a5a2ecc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3c76aaa-d957-4ac2-83c2-919a5a2eccf6">
      <UserInfo>
        <DisplayName>David Alonso</DisplayName>
        <AccountId>40</AccountId>
        <AccountType/>
      </UserInfo>
    </SharedWithUsers>
    <lcf76f155ced4ddcb4097134ff3c332f xmlns="e493067b-7ba7-418f-b142-f374f34abedb">
      <Terms xmlns="http://schemas.microsoft.com/office/infopath/2007/PartnerControls"/>
    </lcf76f155ced4ddcb4097134ff3c332f>
    <TaxCatchAll xmlns="93c76aaa-d957-4ac2-83c2-919a5a2ecc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40052F-6CFA-402D-A4A4-A6A31DBA6396}">
  <ds:schemaRefs>
    <ds:schemaRef ds:uri="93c76aaa-d957-4ac2-83c2-919a5a2eccf6"/>
    <ds:schemaRef ds:uri="e493067b-7ba7-418f-b142-f374f34abe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602D30-BF51-4F67-A3AD-97BA902B6F8E}">
  <ds:schemaRefs>
    <ds:schemaRef ds:uri="93c76aaa-d957-4ac2-83c2-919a5a2eccf6"/>
    <ds:schemaRef ds:uri="e493067b-7ba7-418f-b142-f374f34abe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DCCA0F-C697-46EB-A08A-F5E2632C44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SEL page de couv</Template>
  <TotalTime>0</TotalTime>
  <Words>292</Words>
  <Application>Microsoft Office PowerPoint</Application>
  <PresentationFormat>Grand écran</PresentationFormat>
  <Paragraphs>69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Berenika</vt:lpstr>
      <vt:lpstr>Calibri</vt:lpstr>
      <vt:lpstr>DIN 2014</vt:lpstr>
      <vt:lpstr>DIN 2014 Extra Bold</vt:lpstr>
      <vt:lpstr>DIN 2014 Extra Light</vt:lpstr>
      <vt:lpstr>DIN 2014 Light</vt:lpstr>
      <vt:lpstr>Lato Light</vt:lpstr>
      <vt:lpstr>PPT SEL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Doris Lévi Alvarès</dc:creator>
  <cp:lastModifiedBy>David Alonso</cp:lastModifiedBy>
  <cp:revision>1</cp:revision>
  <dcterms:created xsi:type="dcterms:W3CDTF">2012-10-04T08:40:40Z</dcterms:created>
  <dcterms:modified xsi:type="dcterms:W3CDTF">2024-01-24T09:18:26Z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0x010100DB2A1DF21E068C47A802AE6D4945CB9B</vt:lpwstr>
  </property>
  <property fmtid="{D5CDD505-2E9C-101B-9397-08002B2CF9AE}" pid="3" name="MediaServiceImageTags">
    <vt:lpwstr/>
  </property>
</Properties>
</file>