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83"/>
  </p:notesMasterIdLst>
  <p:handoutMasterIdLst>
    <p:handoutMasterId r:id="rId84"/>
  </p:handoutMasterIdLst>
  <p:sldIdLst>
    <p:sldId id="716" r:id="rId5"/>
    <p:sldId id="887" r:id="rId6"/>
    <p:sldId id="883" r:id="rId7"/>
    <p:sldId id="884" r:id="rId8"/>
    <p:sldId id="885" r:id="rId9"/>
    <p:sldId id="886" r:id="rId10"/>
    <p:sldId id="888" r:id="rId11"/>
    <p:sldId id="889" r:id="rId12"/>
    <p:sldId id="890" r:id="rId13"/>
    <p:sldId id="944" r:id="rId14"/>
    <p:sldId id="945" r:id="rId15"/>
    <p:sldId id="946" r:id="rId16"/>
    <p:sldId id="947" r:id="rId17"/>
    <p:sldId id="892" r:id="rId18"/>
    <p:sldId id="893" r:id="rId19"/>
    <p:sldId id="894" r:id="rId20"/>
    <p:sldId id="895" r:id="rId21"/>
    <p:sldId id="948" r:id="rId22"/>
    <p:sldId id="896" r:id="rId23"/>
    <p:sldId id="897" r:id="rId24"/>
    <p:sldId id="898" r:id="rId25"/>
    <p:sldId id="899" r:id="rId26"/>
    <p:sldId id="900" r:id="rId27"/>
    <p:sldId id="949" r:id="rId28"/>
    <p:sldId id="950" r:id="rId29"/>
    <p:sldId id="951" r:id="rId30"/>
    <p:sldId id="952" r:id="rId31"/>
    <p:sldId id="902" r:id="rId32"/>
    <p:sldId id="903" r:id="rId33"/>
    <p:sldId id="904" r:id="rId34"/>
    <p:sldId id="905" r:id="rId35"/>
    <p:sldId id="906" r:id="rId36"/>
    <p:sldId id="954" r:id="rId37"/>
    <p:sldId id="953" r:id="rId38"/>
    <p:sldId id="955" r:id="rId39"/>
    <p:sldId id="907" r:id="rId40"/>
    <p:sldId id="908" r:id="rId41"/>
    <p:sldId id="909" r:id="rId42"/>
    <p:sldId id="956" r:id="rId43"/>
    <p:sldId id="957" r:id="rId44"/>
    <p:sldId id="910" r:id="rId45"/>
    <p:sldId id="911" r:id="rId46"/>
    <p:sldId id="912" r:id="rId47"/>
    <p:sldId id="913" r:id="rId48"/>
    <p:sldId id="914" r:id="rId49"/>
    <p:sldId id="915" r:id="rId50"/>
    <p:sldId id="916" r:id="rId51"/>
    <p:sldId id="917" r:id="rId52"/>
    <p:sldId id="918" r:id="rId53"/>
    <p:sldId id="919" r:id="rId54"/>
    <p:sldId id="920" r:id="rId55"/>
    <p:sldId id="921" r:id="rId56"/>
    <p:sldId id="922" r:id="rId57"/>
    <p:sldId id="958" r:id="rId58"/>
    <p:sldId id="924" r:id="rId59"/>
    <p:sldId id="925" r:id="rId60"/>
    <p:sldId id="926" r:id="rId61"/>
    <p:sldId id="927" r:id="rId62"/>
    <p:sldId id="879" r:id="rId63"/>
    <p:sldId id="928" r:id="rId64"/>
    <p:sldId id="934" r:id="rId65"/>
    <p:sldId id="929" r:id="rId66"/>
    <p:sldId id="931" r:id="rId67"/>
    <p:sldId id="930" r:id="rId68"/>
    <p:sldId id="935" r:id="rId69"/>
    <p:sldId id="936" r:id="rId70"/>
    <p:sldId id="937" r:id="rId71"/>
    <p:sldId id="938" r:id="rId72"/>
    <p:sldId id="959" r:id="rId73"/>
    <p:sldId id="960" r:id="rId74"/>
    <p:sldId id="961" r:id="rId75"/>
    <p:sldId id="962" r:id="rId76"/>
    <p:sldId id="963" r:id="rId77"/>
    <p:sldId id="939" r:id="rId78"/>
    <p:sldId id="940" r:id="rId79"/>
    <p:sldId id="941" r:id="rId80"/>
    <p:sldId id="942" r:id="rId81"/>
    <p:sldId id="943" r:id="rId8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Hatava" initials="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8"/>
    <a:srgbClr val="65D8DC"/>
    <a:srgbClr val="F4CC90"/>
    <a:srgbClr val="B3DD73"/>
    <a:srgbClr val="FFA4A3"/>
    <a:srgbClr val="0DB6B9"/>
    <a:srgbClr val="11798C"/>
    <a:srgbClr val="FFFFFF"/>
    <a:srgbClr val="F2F2F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2F9DD-8F55-44BC-A8CD-91756B9EC540}" v="532" dt="2024-01-23T21:55:17.57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pos="3840"/>
        <p:guide orient="horz" pos="2160"/>
      </p:guideLst>
    </p:cSldViewPr>
  </p:slide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Alonso" userId="60e5f2bd-fcc3-4045-8258-c932d6ffcd7a" providerId="ADAL" clId="{D0D2F9DD-8F55-44BC-A8CD-91756B9EC540}"/>
    <pc:docChg chg="undo redo custSel addSld delSld modSld sldOrd modMainMaster">
      <pc:chgData name="David Alonso" userId="60e5f2bd-fcc3-4045-8258-c932d6ffcd7a" providerId="ADAL" clId="{D0D2F9DD-8F55-44BC-A8CD-91756B9EC540}" dt="2024-01-24T08:57:11.587" v="2800" actId="20577"/>
      <pc:docMkLst>
        <pc:docMk/>
      </pc:docMkLst>
      <pc:sldChg chg="del">
        <pc:chgData name="David Alonso" userId="60e5f2bd-fcc3-4045-8258-c932d6ffcd7a" providerId="ADAL" clId="{D0D2F9DD-8F55-44BC-A8CD-91756B9EC540}" dt="2024-01-22T21:55:16.111" v="748" actId="47"/>
        <pc:sldMkLst>
          <pc:docMk/>
          <pc:sldMk cId="575980470" sldId="455"/>
        </pc:sldMkLst>
      </pc:sldChg>
      <pc:sldChg chg="del">
        <pc:chgData name="David Alonso" userId="60e5f2bd-fcc3-4045-8258-c932d6ffcd7a" providerId="ADAL" clId="{D0D2F9DD-8F55-44BC-A8CD-91756B9EC540}" dt="2024-01-23T09:02:25.475" v="1190" actId="47"/>
        <pc:sldMkLst>
          <pc:docMk/>
          <pc:sldMk cId="3508049087" sldId="458"/>
        </pc:sldMkLst>
      </pc:sldChg>
      <pc:sldChg chg="del">
        <pc:chgData name="David Alonso" userId="60e5f2bd-fcc3-4045-8258-c932d6ffcd7a" providerId="ADAL" clId="{D0D2F9DD-8F55-44BC-A8CD-91756B9EC540}" dt="2024-01-23T09:05:52.307" v="1543" actId="47"/>
        <pc:sldMkLst>
          <pc:docMk/>
          <pc:sldMk cId="2544870571" sldId="459"/>
        </pc:sldMkLst>
      </pc:sldChg>
      <pc:sldChg chg="del">
        <pc:chgData name="David Alonso" userId="60e5f2bd-fcc3-4045-8258-c932d6ffcd7a" providerId="ADAL" clId="{D0D2F9DD-8F55-44BC-A8CD-91756B9EC540}" dt="2024-01-23T09:27:08.517" v="1763" actId="47"/>
        <pc:sldMkLst>
          <pc:docMk/>
          <pc:sldMk cId="2266224440" sldId="460"/>
        </pc:sldMkLst>
      </pc:sldChg>
      <pc:sldChg chg="del">
        <pc:chgData name="David Alonso" userId="60e5f2bd-fcc3-4045-8258-c932d6ffcd7a" providerId="ADAL" clId="{D0D2F9DD-8F55-44BC-A8CD-91756B9EC540}" dt="2024-01-22T21:55:57.558" v="761" actId="47"/>
        <pc:sldMkLst>
          <pc:docMk/>
          <pc:sldMk cId="3321233809" sldId="690"/>
        </pc:sldMkLst>
      </pc:sldChg>
      <pc:sldChg chg="addSp delSp modSp mod">
        <pc:chgData name="David Alonso" userId="60e5f2bd-fcc3-4045-8258-c932d6ffcd7a" providerId="ADAL" clId="{D0D2F9DD-8F55-44BC-A8CD-91756B9EC540}" dt="2024-01-22T21:52:01.713" v="634"/>
        <pc:sldMkLst>
          <pc:docMk/>
          <pc:sldMk cId="995716843" sldId="716"/>
        </pc:sldMkLst>
        <pc:spChg chg="del">
          <ac:chgData name="David Alonso" userId="60e5f2bd-fcc3-4045-8258-c932d6ffcd7a" providerId="ADAL" clId="{D0D2F9DD-8F55-44BC-A8CD-91756B9EC540}" dt="2024-01-22T21:27:49.194" v="0" actId="478"/>
          <ac:spMkLst>
            <pc:docMk/>
            <pc:sldMk cId="995716843" sldId="716"/>
            <ac:spMk id="2" creationId="{F0023641-3408-78B2-8047-6C7507BA161F}"/>
          </ac:spMkLst>
        </pc:spChg>
        <pc:spChg chg="del">
          <ac:chgData name="David Alonso" userId="60e5f2bd-fcc3-4045-8258-c932d6ffcd7a" providerId="ADAL" clId="{D0D2F9DD-8F55-44BC-A8CD-91756B9EC540}" dt="2024-01-22T21:28:52.750" v="6" actId="478"/>
          <ac:spMkLst>
            <pc:docMk/>
            <pc:sldMk cId="995716843" sldId="716"/>
            <ac:spMk id="6" creationId="{93C5D537-B282-4B2A-8588-7BB4B50BD080}"/>
          </ac:spMkLst>
        </pc:spChg>
        <pc:spChg chg="del">
          <ac:chgData name="David Alonso" userId="60e5f2bd-fcc3-4045-8258-c932d6ffcd7a" providerId="ADAL" clId="{D0D2F9DD-8F55-44BC-A8CD-91756B9EC540}" dt="2024-01-22T21:28:51.976" v="5" actId="478"/>
          <ac:spMkLst>
            <pc:docMk/>
            <pc:sldMk cId="995716843" sldId="716"/>
            <ac:spMk id="7" creationId="{B7D8D3F6-68B2-BC52-6336-B1A8EDE49286}"/>
          </ac:spMkLst>
        </pc:spChg>
        <pc:picChg chg="add mod modCrop">
          <ac:chgData name="David Alonso" userId="60e5f2bd-fcc3-4045-8258-c932d6ffcd7a" providerId="ADAL" clId="{D0D2F9DD-8F55-44BC-A8CD-91756B9EC540}" dt="2024-01-22T21:30:57.572" v="81" actId="1076"/>
          <ac:picMkLst>
            <pc:docMk/>
            <pc:sldMk cId="995716843" sldId="716"/>
            <ac:picMk id="4" creationId="{D48F3A32-8649-272D-9C7C-E2BB06D70D07}"/>
          </ac:picMkLst>
        </pc:picChg>
        <pc:picChg chg="del">
          <ac:chgData name="David Alonso" userId="60e5f2bd-fcc3-4045-8258-c932d6ffcd7a" providerId="ADAL" clId="{D0D2F9DD-8F55-44BC-A8CD-91756B9EC540}" dt="2024-01-22T21:27:51.249" v="1" actId="478"/>
          <ac:picMkLst>
            <pc:docMk/>
            <pc:sldMk cId="995716843" sldId="716"/>
            <ac:picMk id="5" creationId="{BC86B931-EAE0-CDB9-DE6C-5EFECBD6F885}"/>
          </ac:picMkLst>
        </pc:picChg>
        <pc:picChg chg="add del mod">
          <ac:chgData name="David Alonso" userId="60e5f2bd-fcc3-4045-8258-c932d6ffcd7a" providerId="ADAL" clId="{D0D2F9DD-8F55-44BC-A8CD-91756B9EC540}" dt="2024-01-22T21:52:01.054" v="633" actId="478"/>
          <ac:picMkLst>
            <pc:docMk/>
            <pc:sldMk cId="995716843" sldId="716"/>
            <ac:picMk id="8" creationId="{95D0022F-B4FA-35BC-FF53-BD91FBFD9574}"/>
          </ac:picMkLst>
        </pc:picChg>
        <pc:picChg chg="add del mod">
          <ac:chgData name="David Alonso" userId="60e5f2bd-fcc3-4045-8258-c932d6ffcd7a" providerId="ADAL" clId="{D0D2F9DD-8F55-44BC-A8CD-91756B9EC540}" dt="2024-01-22T21:52:01.054" v="633" actId="478"/>
          <ac:picMkLst>
            <pc:docMk/>
            <pc:sldMk cId="995716843" sldId="716"/>
            <ac:picMk id="9" creationId="{0CD920D0-AF09-03D6-F954-0DF5110EE0F4}"/>
          </ac:picMkLst>
        </pc:picChg>
        <pc:picChg chg="add del mod">
          <ac:chgData name="David Alonso" userId="60e5f2bd-fcc3-4045-8258-c932d6ffcd7a" providerId="ADAL" clId="{D0D2F9DD-8F55-44BC-A8CD-91756B9EC540}" dt="2024-01-22T21:52:01.054" v="633" actId="478"/>
          <ac:picMkLst>
            <pc:docMk/>
            <pc:sldMk cId="995716843" sldId="716"/>
            <ac:picMk id="10" creationId="{E5CE6821-F872-ABF5-5498-07A2BC070DF4}"/>
          </ac:picMkLst>
        </pc:picChg>
        <pc:picChg chg="add del mod">
          <ac:chgData name="David Alonso" userId="60e5f2bd-fcc3-4045-8258-c932d6ffcd7a" providerId="ADAL" clId="{D0D2F9DD-8F55-44BC-A8CD-91756B9EC540}" dt="2024-01-22T21:52:01.054" v="633" actId="478"/>
          <ac:picMkLst>
            <pc:docMk/>
            <pc:sldMk cId="995716843" sldId="716"/>
            <ac:picMk id="11" creationId="{AA52E8C4-B6E0-5E6B-D232-E4E7750EFF1F}"/>
          </ac:picMkLst>
        </pc:picChg>
        <pc:picChg chg="add mod">
          <ac:chgData name="David Alonso" userId="60e5f2bd-fcc3-4045-8258-c932d6ffcd7a" providerId="ADAL" clId="{D0D2F9DD-8F55-44BC-A8CD-91756B9EC540}" dt="2024-01-22T21:29:50.446" v="15" actId="1076"/>
          <ac:picMkLst>
            <pc:docMk/>
            <pc:sldMk cId="995716843" sldId="716"/>
            <ac:picMk id="12" creationId="{F9AD2271-3C08-FC2B-65BD-14B9B8722F7F}"/>
          </ac:picMkLst>
        </pc:picChg>
        <pc:picChg chg="add mod">
          <ac:chgData name="David Alonso" userId="60e5f2bd-fcc3-4045-8258-c932d6ffcd7a" providerId="ADAL" clId="{D0D2F9DD-8F55-44BC-A8CD-91756B9EC540}" dt="2024-01-22T21:52:01.713" v="634"/>
          <ac:picMkLst>
            <pc:docMk/>
            <pc:sldMk cId="995716843" sldId="716"/>
            <ac:picMk id="13" creationId="{C1E14217-7F2C-67F5-9E01-7E7FB3D7750E}"/>
          </ac:picMkLst>
        </pc:picChg>
        <pc:picChg chg="add mod">
          <ac:chgData name="David Alonso" userId="60e5f2bd-fcc3-4045-8258-c932d6ffcd7a" providerId="ADAL" clId="{D0D2F9DD-8F55-44BC-A8CD-91756B9EC540}" dt="2024-01-22T21:52:01.713" v="634"/>
          <ac:picMkLst>
            <pc:docMk/>
            <pc:sldMk cId="995716843" sldId="716"/>
            <ac:picMk id="14" creationId="{5AC50F91-9C81-CE27-CB84-CAED80FB28E1}"/>
          </ac:picMkLst>
        </pc:picChg>
        <pc:picChg chg="add mod">
          <ac:chgData name="David Alonso" userId="60e5f2bd-fcc3-4045-8258-c932d6ffcd7a" providerId="ADAL" clId="{D0D2F9DD-8F55-44BC-A8CD-91756B9EC540}" dt="2024-01-22T21:52:01.713" v="634"/>
          <ac:picMkLst>
            <pc:docMk/>
            <pc:sldMk cId="995716843" sldId="716"/>
            <ac:picMk id="15" creationId="{8554C221-5178-81F0-B61E-884D62F7A8B1}"/>
          </ac:picMkLst>
        </pc:picChg>
        <pc:picChg chg="add mod">
          <ac:chgData name="David Alonso" userId="60e5f2bd-fcc3-4045-8258-c932d6ffcd7a" providerId="ADAL" clId="{D0D2F9DD-8F55-44BC-A8CD-91756B9EC540}" dt="2024-01-22T21:52:01.713" v="634"/>
          <ac:picMkLst>
            <pc:docMk/>
            <pc:sldMk cId="995716843" sldId="716"/>
            <ac:picMk id="16" creationId="{D2DDF7A7-EFD4-F79E-DE85-F7C1C763B5B1}"/>
          </ac:picMkLst>
        </pc:picChg>
      </pc:sldChg>
      <pc:sldChg chg="del">
        <pc:chgData name="David Alonso" userId="60e5f2bd-fcc3-4045-8258-c932d6ffcd7a" providerId="ADAL" clId="{D0D2F9DD-8F55-44BC-A8CD-91756B9EC540}" dt="2024-01-22T21:35:47.042" v="231" actId="47"/>
        <pc:sldMkLst>
          <pc:docMk/>
          <pc:sldMk cId="2350037071" sldId="717"/>
        </pc:sldMkLst>
      </pc:sldChg>
      <pc:sldChg chg="del">
        <pc:chgData name="David Alonso" userId="60e5f2bd-fcc3-4045-8258-c932d6ffcd7a" providerId="ADAL" clId="{D0D2F9DD-8F55-44BC-A8CD-91756B9EC540}" dt="2024-01-22T21:39:53.223" v="426" actId="47"/>
        <pc:sldMkLst>
          <pc:docMk/>
          <pc:sldMk cId="1616793137" sldId="718"/>
        </pc:sldMkLst>
      </pc:sldChg>
      <pc:sldChg chg="del">
        <pc:chgData name="David Alonso" userId="60e5f2bd-fcc3-4045-8258-c932d6ffcd7a" providerId="ADAL" clId="{D0D2F9DD-8F55-44BC-A8CD-91756B9EC540}" dt="2024-01-22T21:48:08.507" v="569" actId="47"/>
        <pc:sldMkLst>
          <pc:docMk/>
          <pc:sldMk cId="3037315922" sldId="719"/>
        </pc:sldMkLst>
      </pc:sldChg>
      <pc:sldChg chg="del">
        <pc:chgData name="David Alonso" userId="60e5f2bd-fcc3-4045-8258-c932d6ffcd7a" providerId="ADAL" clId="{D0D2F9DD-8F55-44BC-A8CD-91756B9EC540}" dt="2024-01-22T21:40:05.239" v="435" actId="47"/>
        <pc:sldMkLst>
          <pc:docMk/>
          <pc:sldMk cId="154699042" sldId="721"/>
        </pc:sldMkLst>
      </pc:sldChg>
      <pc:sldChg chg="del">
        <pc:chgData name="David Alonso" userId="60e5f2bd-fcc3-4045-8258-c932d6ffcd7a" providerId="ADAL" clId="{D0D2F9DD-8F55-44BC-A8CD-91756B9EC540}" dt="2024-01-22T21:55:18.830" v="749" actId="47"/>
        <pc:sldMkLst>
          <pc:docMk/>
          <pc:sldMk cId="113073659" sldId="722"/>
        </pc:sldMkLst>
      </pc:sldChg>
      <pc:sldChg chg="del">
        <pc:chgData name="David Alonso" userId="60e5f2bd-fcc3-4045-8258-c932d6ffcd7a" providerId="ADAL" clId="{D0D2F9DD-8F55-44BC-A8CD-91756B9EC540}" dt="2024-01-22T21:55:22.345" v="750" actId="47"/>
        <pc:sldMkLst>
          <pc:docMk/>
          <pc:sldMk cId="684656717" sldId="723"/>
        </pc:sldMkLst>
      </pc:sldChg>
      <pc:sldChg chg="del">
        <pc:chgData name="David Alonso" userId="60e5f2bd-fcc3-4045-8258-c932d6ffcd7a" providerId="ADAL" clId="{D0D2F9DD-8F55-44BC-A8CD-91756B9EC540}" dt="2024-01-22T21:59:03.488" v="807" actId="47"/>
        <pc:sldMkLst>
          <pc:docMk/>
          <pc:sldMk cId="1340764394" sldId="724"/>
        </pc:sldMkLst>
      </pc:sldChg>
      <pc:sldChg chg="del">
        <pc:chgData name="David Alonso" userId="60e5f2bd-fcc3-4045-8258-c932d6ffcd7a" providerId="ADAL" clId="{D0D2F9DD-8F55-44BC-A8CD-91756B9EC540}" dt="2024-01-22T21:59:42.582" v="811" actId="47"/>
        <pc:sldMkLst>
          <pc:docMk/>
          <pc:sldMk cId="2885797352" sldId="725"/>
        </pc:sldMkLst>
      </pc:sldChg>
      <pc:sldChg chg="del">
        <pc:chgData name="David Alonso" userId="60e5f2bd-fcc3-4045-8258-c932d6ffcd7a" providerId="ADAL" clId="{D0D2F9DD-8F55-44BC-A8CD-91756B9EC540}" dt="2024-01-22T21:59:42.582" v="811" actId="47"/>
        <pc:sldMkLst>
          <pc:docMk/>
          <pc:sldMk cId="3030180889" sldId="726"/>
        </pc:sldMkLst>
      </pc:sldChg>
      <pc:sldChg chg="del">
        <pc:chgData name="David Alonso" userId="60e5f2bd-fcc3-4045-8258-c932d6ffcd7a" providerId="ADAL" clId="{D0D2F9DD-8F55-44BC-A8CD-91756B9EC540}" dt="2024-01-22T21:59:42.582" v="811" actId="47"/>
        <pc:sldMkLst>
          <pc:docMk/>
          <pc:sldMk cId="1053711140" sldId="727"/>
        </pc:sldMkLst>
      </pc:sldChg>
      <pc:sldChg chg="del">
        <pc:chgData name="David Alonso" userId="60e5f2bd-fcc3-4045-8258-c932d6ffcd7a" providerId="ADAL" clId="{D0D2F9DD-8F55-44BC-A8CD-91756B9EC540}" dt="2024-01-22T21:59:42.582" v="811" actId="47"/>
        <pc:sldMkLst>
          <pc:docMk/>
          <pc:sldMk cId="2164645677" sldId="728"/>
        </pc:sldMkLst>
      </pc:sldChg>
      <pc:sldChg chg="del">
        <pc:chgData name="David Alonso" userId="60e5f2bd-fcc3-4045-8258-c932d6ffcd7a" providerId="ADAL" clId="{D0D2F9DD-8F55-44BC-A8CD-91756B9EC540}" dt="2024-01-22T21:59:42.582" v="811" actId="47"/>
        <pc:sldMkLst>
          <pc:docMk/>
          <pc:sldMk cId="2447972126" sldId="729"/>
        </pc:sldMkLst>
      </pc:sldChg>
      <pc:sldChg chg="del">
        <pc:chgData name="David Alonso" userId="60e5f2bd-fcc3-4045-8258-c932d6ffcd7a" providerId="ADAL" clId="{D0D2F9DD-8F55-44BC-A8CD-91756B9EC540}" dt="2024-01-22T21:59:42.582" v="811" actId="47"/>
        <pc:sldMkLst>
          <pc:docMk/>
          <pc:sldMk cId="2148089584" sldId="730"/>
        </pc:sldMkLst>
      </pc:sldChg>
      <pc:sldChg chg="del">
        <pc:chgData name="David Alonso" userId="60e5f2bd-fcc3-4045-8258-c932d6ffcd7a" providerId="ADAL" clId="{D0D2F9DD-8F55-44BC-A8CD-91756B9EC540}" dt="2024-01-22T21:59:42.582" v="811" actId="47"/>
        <pc:sldMkLst>
          <pc:docMk/>
          <pc:sldMk cId="2966062188" sldId="731"/>
        </pc:sldMkLst>
      </pc:sldChg>
      <pc:sldChg chg="del">
        <pc:chgData name="David Alonso" userId="60e5f2bd-fcc3-4045-8258-c932d6ffcd7a" providerId="ADAL" clId="{D0D2F9DD-8F55-44BC-A8CD-91756B9EC540}" dt="2024-01-22T21:59:42.582" v="811" actId="47"/>
        <pc:sldMkLst>
          <pc:docMk/>
          <pc:sldMk cId="101511981" sldId="732"/>
        </pc:sldMkLst>
      </pc:sldChg>
      <pc:sldChg chg="del">
        <pc:chgData name="David Alonso" userId="60e5f2bd-fcc3-4045-8258-c932d6ffcd7a" providerId="ADAL" clId="{D0D2F9DD-8F55-44BC-A8CD-91756B9EC540}" dt="2024-01-22T21:59:42.582" v="811" actId="47"/>
        <pc:sldMkLst>
          <pc:docMk/>
          <pc:sldMk cId="3062243585" sldId="733"/>
        </pc:sldMkLst>
      </pc:sldChg>
      <pc:sldChg chg="del">
        <pc:chgData name="David Alonso" userId="60e5f2bd-fcc3-4045-8258-c932d6ffcd7a" providerId="ADAL" clId="{D0D2F9DD-8F55-44BC-A8CD-91756B9EC540}" dt="2024-01-22T21:59:42.582" v="811" actId="47"/>
        <pc:sldMkLst>
          <pc:docMk/>
          <pc:sldMk cId="1686646242" sldId="734"/>
        </pc:sldMkLst>
      </pc:sldChg>
      <pc:sldChg chg="del">
        <pc:chgData name="David Alonso" userId="60e5f2bd-fcc3-4045-8258-c932d6ffcd7a" providerId="ADAL" clId="{D0D2F9DD-8F55-44BC-A8CD-91756B9EC540}" dt="2024-01-22T21:59:42.582" v="811" actId="47"/>
        <pc:sldMkLst>
          <pc:docMk/>
          <pc:sldMk cId="1302113297" sldId="735"/>
        </pc:sldMkLst>
      </pc:sldChg>
      <pc:sldChg chg="del">
        <pc:chgData name="David Alonso" userId="60e5f2bd-fcc3-4045-8258-c932d6ffcd7a" providerId="ADAL" clId="{D0D2F9DD-8F55-44BC-A8CD-91756B9EC540}" dt="2024-01-22T21:59:42.582" v="811" actId="47"/>
        <pc:sldMkLst>
          <pc:docMk/>
          <pc:sldMk cId="1331819101" sldId="736"/>
        </pc:sldMkLst>
      </pc:sldChg>
      <pc:sldChg chg="del">
        <pc:chgData name="David Alonso" userId="60e5f2bd-fcc3-4045-8258-c932d6ffcd7a" providerId="ADAL" clId="{D0D2F9DD-8F55-44BC-A8CD-91756B9EC540}" dt="2024-01-22T21:59:42.582" v="811" actId="47"/>
        <pc:sldMkLst>
          <pc:docMk/>
          <pc:sldMk cId="2733106177" sldId="737"/>
        </pc:sldMkLst>
      </pc:sldChg>
      <pc:sldChg chg="del">
        <pc:chgData name="David Alonso" userId="60e5f2bd-fcc3-4045-8258-c932d6ffcd7a" providerId="ADAL" clId="{D0D2F9DD-8F55-44BC-A8CD-91756B9EC540}" dt="2024-01-22T21:59:42.582" v="811" actId="47"/>
        <pc:sldMkLst>
          <pc:docMk/>
          <pc:sldMk cId="189484960" sldId="738"/>
        </pc:sldMkLst>
      </pc:sldChg>
      <pc:sldChg chg="del">
        <pc:chgData name="David Alonso" userId="60e5f2bd-fcc3-4045-8258-c932d6ffcd7a" providerId="ADAL" clId="{D0D2F9DD-8F55-44BC-A8CD-91756B9EC540}" dt="2024-01-22T21:59:42.582" v="811" actId="47"/>
        <pc:sldMkLst>
          <pc:docMk/>
          <pc:sldMk cId="42944092" sldId="739"/>
        </pc:sldMkLst>
      </pc:sldChg>
      <pc:sldChg chg="del">
        <pc:chgData name="David Alonso" userId="60e5f2bd-fcc3-4045-8258-c932d6ffcd7a" providerId="ADAL" clId="{D0D2F9DD-8F55-44BC-A8CD-91756B9EC540}" dt="2024-01-22T21:59:42.582" v="811" actId="47"/>
        <pc:sldMkLst>
          <pc:docMk/>
          <pc:sldMk cId="249885771" sldId="740"/>
        </pc:sldMkLst>
      </pc:sldChg>
      <pc:sldChg chg="del">
        <pc:chgData name="David Alonso" userId="60e5f2bd-fcc3-4045-8258-c932d6ffcd7a" providerId="ADAL" clId="{D0D2F9DD-8F55-44BC-A8CD-91756B9EC540}" dt="2024-01-22T21:59:42.582" v="811" actId="47"/>
        <pc:sldMkLst>
          <pc:docMk/>
          <pc:sldMk cId="3237611440" sldId="741"/>
        </pc:sldMkLst>
      </pc:sldChg>
      <pc:sldChg chg="del">
        <pc:chgData name="David Alonso" userId="60e5f2bd-fcc3-4045-8258-c932d6ffcd7a" providerId="ADAL" clId="{D0D2F9DD-8F55-44BC-A8CD-91756B9EC540}" dt="2024-01-22T21:59:42.582" v="811" actId="47"/>
        <pc:sldMkLst>
          <pc:docMk/>
          <pc:sldMk cId="1971975747" sldId="742"/>
        </pc:sldMkLst>
      </pc:sldChg>
      <pc:sldChg chg="del">
        <pc:chgData name="David Alonso" userId="60e5f2bd-fcc3-4045-8258-c932d6ffcd7a" providerId="ADAL" clId="{D0D2F9DD-8F55-44BC-A8CD-91756B9EC540}" dt="2024-01-22T21:59:42.582" v="811" actId="47"/>
        <pc:sldMkLst>
          <pc:docMk/>
          <pc:sldMk cId="2673241238" sldId="743"/>
        </pc:sldMkLst>
      </pc:sldChg>
      <pc:sldChg chg="del">
        <pc:chgData name="David Alonso" userId="60e5f2bd-fcc3-4045-8258-c932d6ffcd7a" providerId="ADAL" clId="{D0D2F9DD-8F55-44BC-A8CD-91756B9EC540}" dt="2024-01-22T21:59:42.582" v="811" actId="47"/>
        <pc:sldMkLst>
          <pc:docMk/>
          <pc:sldMk cId="144040986" sldId="744"/>
        </pc:sldMkLst>
      </pc:sldChg>
      <pc:sldChg chg="del">
        <pc:chgData name="David Alonso" userId="60e5f2bd-fcc3-4045-8258-c932d6ffcd7a" providerId="ADAL" clId="{D0D2F9DD-8F55-44BC-A8CD-91756B9EC540}" dt="2024-01-22T21:59:42.582" v="811" actId="47"/>
        <pc:sldMkLst>
          <pc:docMk/>
          <pc:sldMk cId="519886175" sldId="745"/>
        </pc:sldMkLst>
      </pc:sldChg>
      <pc:sldChg chg="del">
        <pc:chgData name="David Alonso" userId="60e5f2bd-fcc3-4045-8258-c932d6ffcd7a" providerId="ADAL" clId="{D0D2F9DD-8F55-44BC-A8CD-91756B9EC540}" dt="2024-01-22T21:59:42.582" v="811" actId="47"/>
        <pc:sldMkLst>
          <pc:docMk/>
          <pc:sldMk cId="3135424360" sldId="746"/>
        </pc:sldMkLst>
      </pc:sldChg>
      <pc:sldChg chg="del">
        <pc:chgData name="David Alonso" userId="60e5f2bd-fcc3-4045-8258-c932d6ffcd7a" providerId="ADAL" clId="{D0D2F9DD-8F55-44BC-A8CD-91756B9EC540}" dt="2024-01-22T21:59:42.582" v="811" actId="47"/>
        <pc:sldMkLst>
          <pc:docMk/>
          <pc:sldMk cId="4157737803" sldId="747"/>
        </pc:sldMkLst>
      </pc:sldChg>
      <pc:sldChg chg="del">
        <pc:chgData name="David Alonso" userId="60e5f2bd-fcc3-4045-8258-c932d6ffcd7a" providerId="ADAL" clId="{D0D2F9DD-8F55-44BC-A8CD-91756B9EC540}" dt="2024-01-22T21:59:42.582" v="811" actId="47"/>
        <pc:sldMkLst>
          <pc:docMk/>
          <pc:sldMk cId="2538950120" sldId="748"/>
        </pc:sldMkLst>
      </pc:sldChg>
      <pc:sldChg chg="del">
        <pc:chgData name="David Alonso" userId="60e5f2bd-fcc3-4045-8258-c932d6ffcd7a" providerId="ADAL" clId="{D0D2F9DD-8F55-44BC-A8CD-91756B9EC540}" dt="2024-01-22T21:59:42.582" v="811" actId="47"/>
        <pc:sldMkLst>
          <pc:docMk/>
          <pc:sldMk cId="4134164565" sldId="749"/>
        </pc:sldMkLst>
      </pc:sldChg>
      <pc:sldChg chg="del">
        <pc:chgData name="David Alonso" userId="60e5f2bd-fcc3-4045-8258-c932d6ffcd7a" providerId="ADAL" clId="{D0D2F9DD-8F55-44BC-A8CD-91756B9EC540}" dt="2024-01-22T21:59:42.582" v="811" actId="47"/>
        <pc:sldMkLst>
          <pc:docMk/>
          <pc:sldMk cId="3800992882" sldId="750"/>
        </pc:sldMkLst>
      </pc:sldChg>
      <pc:sldChg chg="del">
        <pc:chgData name="David Alonso" userId="60e5f2bd-fcc3-4045-8258-c932d6ffcd7a" providerId="ADAL" clId="{D0D2F9DD-8F55-44BC-A8CD-91756B9EC540}" dt="2024-01-22T21:59:42.582" v="811" actId="47"/>
        <pc:sldMkLst>
          <pc:docMk/>
          <pc:sldMk cId="3553297400" sldId="751"/>
        </pc:sldMkLst>
      </pc:sldChg>
      <pc:sldChg chg="del">
        <pc:chgData name="David Alonso" userId="60e5f2bd-fcc3-4045-8258-c932d6ffcd7a" providerId="ADAL" clId="{D0D2F9DD-8F55-44BC-A8CD-91756B9EC540}" dt="2024-01-22T21:59:42.582" v="811" actId="47"/>
        <pc:sldMkLst>
          <pc:docMk/>
          <pc:sldMk cId="284113318" sldId="752"/>
        </pc:sldMkLst>
      </pc:sldChg>
      <pc:sldChg chg="del">
        <pc:chgData name="David Alonso" userId="60e5f2bd-fcc3-4045-8258-c932d6ffcd7a" providerId="ADAL" clId="{D0D2F9DD-8F55-44BC-A8CD-91756B9EC540}" dt="2024-01-22T21:59:42.582" v="811" actId="47"/>
        <pc:sldMkLst>
          <pc:docMk/>
          <pc:sldMk cId="673978352" sldId="753"/>
        </pc:sldMkLst>
      </pc:sldChg>
      <pc:sldChg chg="del">
        <pc:chgData name="David Alonso" userId="60e5f2bd-fcc3-4045-8258-c932d6ffcd7a" providerId="ADAL" clId="{D0D2F9DD-8F55-44BC-A8CD-91756B9EC540}" dt="2024-01-22T21:59:42.582" v="811" actId="47"/>
        <pc:sldMkLst>
          <pc:docMk/>
          <pc:sldMk cId="2445514778" sldId="754"/>
        </pc:sldMkLst>
      </pc:sldChg>
      <pc:sldChg chg="del">
        <pc:chgData name="David Alonso" userId="60e5f2bd-fcc3-4045-8258-c932d6ffcd7a" providerId="ADAL" clId="{D0D2F9DD-8F55-44BC-A8CD-91756B9EC540}" dt="2024-01-22T21:59:42.582" v="811" actId="47"/>
        <pc:sldMkLst>
          <pc:docMk/>
          <pc:sldMk cId="707828516" sldId="755"/>
        </pc:sldMkLst>
      </pc:sldChg>
      <pc:sldChg chg="del">
        <pc:chgData name="David Alonso" userId="60e5f2bd-fcc3-4045-8258-c932d6ffcd7a" providerId="ADAL" clId="{D0D2F9DD-8F55-44BC-A8CD-91756B9EC540}" dt="2024-01-22T21:59:42.582" v="811" actId="47"/>
        <pc:sldMkLst>
          <pc:docMk/>
          <pc:sldMk cId="4004536329" sldId="756"/>
        </pc:sldMkLst>
      </pc:sldChg>
      <pc:sldChg chg="del">
        <pc:chgData name="David Alonso" userId="60e5f2bd-fcc3-4045-8258-c932d6ffcd7a" providerId="ADAL" clId="{D0D2F9DD-8F55-44BC-A8CD-91756B9EC540}" dt="2024-01-22T21:59:42.582" v="811" actId="47"/>
        <pc:sldMkLst>
          <pc:docMk/>
          <pc:sldMk cId="2837377405" sldId="757"/>
        </pc:sldMkLst>
      </pc:sldChg>
      <pc:sldChg chg="del">
        <pc:chgData name="David Alonso" userId="60e5f2bd-fcc3-4045-8258-c932d6ffcd7a" providerId="ADAL" clId="{D0D2F9DD-8F55-44BC-A8CD-91756B9EC540}" dt="2024-01-22T21:59:42.582" v="811" actId="47"/>
        <pc:sldMkLst>
          <pc:docMk/>
          <pc:sldMk cId="1585183034" sldId="758"/>
        </pc:sldMkLst>
      </pc:sldChg>
      <pc:sldChg chg="del">
        <pc:chgData name="David Alonso" userId="60e5f2bd-fcc3-4045-8258-c932d6ffcd7a" providerId="ADAL" clId="{D0D2F9DD-8F55-44BC-A8CD-91756B9EC540}" dt="2024-01-22T21:59:42.582" v="811" actId="47"/>
        <pc:sldMkLst>
          <pc:docMk/>
          <pc:sldMk cId="1474277924" sldId="759"/>
        </pc:sldMkLst>
      </pc:sldChg>
      <pc:sldChg chg="del">
        <pc:chgData name="David Alonso" userId="60e5f2bd-fcc3-4045-8258-c932d6ffcd7a" providerId="ADAL" clId="{D0D2F9DD-8F55-44BC-A8CD-91756B9EC540}" dt="2024-01-22T21:59:42.582" v="811" actId="47"/>
        <pc:sldMkLst>
          <pc:docMk/>
          <pc:sldMk cId="811409514" sldId="760"/>
        </pc:sldMkLst>
      </pc:sldChg>
      <pc:sldChg chg="del">
        <pc:chgData name="David Alonso" userId="60e5f2bd-fcc3-4045-8258-c932d6ffcd7a" providerId="ADAL" clId="{D0D2F9DD-8F55-44BC-A8CD-91756B9EC540}" dt="2024-01-22T21:59:42.582" v="811" actId="47"/>
        <pc:sldMkLst>
          <pc:docMk/>
          <pc:sldMk cId="4165889068" sldId="761"/>
        </pc:sldMkLst>
      </pc:sldChg>
      <pc:sldChg chg="del">
        <pc:chgData name="David Alonso" userId="60e5f2bd-fcc3-4045-8258-c932d6ffcd7a" providerId="ADAL" clId="{D0D2F9DD-8F55-44BC-A8CD-91756B9EC540}" dt="2024-01-22T21:59:42.582" v="811" actId="47"/>
        <pc:sldMkLst>
          <pc:docMk/>
          <pc:sldMk cId="1703087052" sldId="762"/>
        </pc:sldMkLst>
      </pc:sldChg>
      <pc:sldChg chg="del">
        <pc:chgData name="David Alonso" userId="60e5f2bd-fcc3-4045-8258-c932d6ffcd7a" providerId="ADAL" clId="{D0D2F9DD-8F55-44BC-A8CD-91756B9EC540}" dt="2024-01-22T21:59:42.582" v="811" actId="47"/>
        <pc:sldMkLst>
          <pc:docMk/>
          <pc:sldMk cId="3982008366" sldId="763"/>
        </pc:sldMkLst>
      </pc:sldChg>
      <pc:sldChg chg="del">
        <pc:chgData name="David Alonso" userId="60e5f2bd-fcc3-4045-8258-c932d6ffcd7a" providerId="ADAL" clId="{D0D2F9DD-8F55-44BC-A8CD-91756B9EC540}" dt="2024-01-22T21:59:42.582" v="811" actId="47"/>
        <pc:sldMkLst>
          <pc:docMk/>
          <pc:sldMk cId="3455348286" sldId="764"/>
        </pc:sldMkLst>
      </pc:sldChg>
      <pc:sldChg chg="del">
        <pc:chgData name="David Alonso" userId="60e5f2bd-fcc3-4045-8258-c932d6ffcd7a" providerId="ADAL" clId="{D0D2F9DD-8F55-44BC-A8CD-91756B9EC540}" dt="2024-01-22T21:59:42.582" v="811" actId="47"/>
        <pc:sldMkLst>
          <pc:docMk/>
          <pc:sldMk cId="1237348176" sldId="765"/>
        </pc:sldMkLst>
      </pc:sldChg>
      <pc:sldChg chg="del">
        <pc:chgData name="David Alonso" userId="60e5f2bd-fcc3-4045-8258-c932d6ffcd7a" providerId="ADAL" clId="{D0D2F9DD-8F55-44BC-A8CD-91756B9EC540}" dt="2024-01-22T21:59:42.582" v="811" actId="47"/>
        <pc:sldMkLst>
          <pc:docMk/>
          <pc:sldMk cId="1538543819" sldId="766"/>
        </pc:sldMkLst>
      </pc:sldChg>
      <pc:sldChg chg="del">
        <pc:chgData name="David Alonso" userId="60e5f2bd-fcc3-4045-8258-c932d6ffcd7a" providerId="ADAL" clId="{D0D2F9DD-8F55-44BC-A8CD-91756B9EC540}" dt="2024-01-22T21:59:42.582" v="811" actId="47"/>
        <pc:sldMkLst>
          <pc:docMk/>
          <pc:sldMk cId="841856502" sldId="767"/>
        </pc:sldMkLst>
      </pc:sldChg>
      <pc:sldChg chg="del">
        <pc:chgData name="David Alonso" userId="60e5f2bd-fcc3-4045-8258-c932d6ffcd7a" providerId="ADAL" clId="{D0D2F9DD-8F55-44BC-A8CD-91756B9EC540}" dt="2024-01-22T21:59:42.582" v="811" actId="47"/>
        <pc:sldMkLst>
          <pc:docMk/>
          <pc:sldMk cId="2138119382" sldId="768"/>
        </pc:sldMkLst>
      </pc:sldChg>
      <pc:sldChg chg="del">
        <pc:chgData name="David Alonso" userId="60e5f2bd-fcc3-4045-8258-c932d6ffcd7a" providerId="ADAL" clId="{D0D2F9DD-8F55-44BC-A8CD-91756B9EC540}" dt="2024-01-22T21:59:42.582" v="811" actId="47"/>
        <pc:sldMkLst>
          <pc:docMk/>
          <pc:sldMk cId="3662910551" sldId="769"/>
        </pc:sldMkLst>
      </pc:sldChg>
      <pc:sldChg chg="del">
        <pc:chgData name="David Alonso" userId="60e5f2bd-fcc3-4045-8258-c932d6ffcd7a" providerId="ADAL" clId="{D0D2F9DD-8F55-44BC-A8CD-91756B9EC540}" dt="2024-01-22T21:59:42.582" v="811" actId="47"/>
        <pc:sldMkLst>
          <pc:docMk/>
          <pc:sldMk cId="3419822230" sldId="770"/>
        </pc:sldMkLst>
      </pc:sldChg>
      <pc:sldChg chg="del">
        <pc:chgData name="David Alonso" userId="60e5f2bd-fcc3-4045-8258-c932d6ffcd7a" providerId="ADAL" clId="{D0D2F9DD-8F55-44BC-A8CD-91756B9EC540}" dt="2024-01-22T21:59:42.582" v="811" actId="47"/>
        <pc:sldMkLst>
          <pc:docMk/>
          <pc:sldMk cId="3649132055" sldId="771"/>
        </pc:sldMkLst>
      </pc:sldChg>
      <pc:sldChg chg="del">
        <pc:chgData name="David Alonso" userId="60e5f2bd-fcc3-4045-8258-c932d6ffcd7a" providerId="ADAL" clId="{D0D2F9DD-8F55-44BC-A8CD-91756B9EC540}" dt="2024-01-22T21:59:42.582" v="811" actId="47"/>
        <pc:sldMkLst>
          <pc:docMk/>
          <pc:sldMk cId="35417594" sldId="772"/>
        </pc:sldMkLst>
      </pc:sldChg>
      <pc:sldChg chg="del">
        <pc:chgData name="David Alonso" userId="60e5f2bd-fcc3-4045-8258-c932d6ffcd7a" providerId="ADAL" clId="{D0D2F9DD-8F55-44BC-A8CD-91756B9EC540}" dt="2024-01-22T21:59:42.582" v="811" actId="47"/>
        <pc:sldMkLst>
          <pc:docMk/>
          <pc:sldMk cId="837470996" sldId="773"/>
        </pc:sldMkLst>
      </pc:sldChg>
      <pc:sldChg chg="del">
        <pc:chgData name="David Alonso" userId="60e5f2bd-fcc3-4045-8258-c932d6ffcd7a" providerId="ADAL" clId="{D0D2F9DD-8F55-44BC-A8CD-91756B9EC540}" dt="2024-01-22T21:59:42.582" v="811" actId="47"/>
        <pc:sldMkLst>
          <pc:docMk/>
          <pc:sldMk cId="2602286666" sldId="774"/>
        </pc:sldMkLst>
      </pc:sldChg>
      <pc:sldChg chg="del">
        <pc:chgData name="David Alonso" userId="60e5f2bd-fcc3-4045-8258-c932d6ffcd7a" providerId="ADAL" clId="{D0D2F9DD-8F55-44BC-A8CD-91756B9EC540}" dt="2024-01-22T21:59:42.582" v="811" actId="47"/>
        <pc:sldMkLst>
          <pc:docMk/>
          <pc:sldMk cId="296927848" sldId="775"/>
        </pc:sldMkLst>
      </pc:sldChg>
      <pc:sldChg chg="del">
        <pc:chgData name="David Alonso" userId="60e5f2bd-fcc3-4045-8258-c932d6ffcd7a" providerId="ADAL" clId="{D0D2F9DD-8F55-44BC-A8CD-91756B9EC540}" dt="2024-01-22T21:59:42.582" v="811" actId="47"/>
        <pc:sldMkLst>
          <pc:docMk/>
          <pc:sldMk cId="2066978641" sldId="776"/>
        </pc:sldMkLst>
      </pc:sldChg>
      <pc:sldChg chg="del">
        <pc:chgData name="David Alonso" userId="60e5f2bd-fcc3-4045-8258-c932d6ffcd7a" providerId="ADAL" clId="{D0D2F9DD-8F55-44BC-A8CD-91756B9EC540}" dt="2024-01-22T21:59:42.582" v="811" actId="47"/>
        <pc:sldMkLst>
          <pc:docMk/>
          <pc:sldMk cId="3169497263" sldId="777"/>
        </pc:sldMkLst>
      </pc:sldChg>
      <pc:sldChg chg="del">
        <pc:chgData name="David Alonso" userId="60e5f2bd-fcc3-4045-8258-c932d6ffcd7a" providerId="ADAL" clId="{D0D2F9DD-8F55-44BC-A8CD-91756B9EC540}" dt="2024-01-22T21:59:42.582" v="811" actId="47"/>
        <pc:sldMkLst>
          <pc:docMk/>
          <pc:sldMk cId="604329740" sldId="778"/>
        </pc:sldMkLst>
      </pc:sldChg>
      <pc:sldChg chg="del">
        <pc:chgData name="David Alonso" userId="60e5f2bd-fcc3-4045-8258-c932d6ffcd7a" providerId="ADAL" clId="{D0D2F9DD-8F55-44BC-A8CD-91756B9EC540}" dt="2024-01-22T21:59:42.582" v="811" actId="47"/>
        <pc:sldMkLst>
          <pc:docMk/>
          <pc:sldMk cId="928161419" sldId="779"/>
        </pc:sldMkLst>
      </pc:sldChg>
      <pc:sldChg chg="del">
        <pc:chgData name="David Alonso" userId="60e5f2bd-fcc3-4045-8258-c932d6ffcd7a" providerId="ADAL" clId="{D0D2F9DD-8F55-44BC-A8CD-91756B9EC540}" dt="2024-01-22T21:59:42.582" v="811" actId="47"/>
        <pc:sldMkLst>
          <pc:docMk/>
          <pc:sldMk cId="1260639154" sldId="780"/>
        </pc:sldMkLst>
      </pc:sldChg>
      <pc:sldChg chg="del">
        <pc:chgData name="David Alonso" userId="60e5f2bd-fcc3-4045-8258-c932d6ffcd7a" providerId="ADAL" clId="{D0D2F9DD-8F55-44BC-A8CD-91756B9EC540}" dt="2024-01-22T21:59:42.582" v="811" actId="47"/>
        <pc:sldMkLst>
          <pc:docMk/>
          <pc:sldMk cId="10745998" sldId="781"/>
        </pc:sldMkLst>
      </pc:sldChg>
      <pc:sldChg chg="del">
        <pc:chgData name="David Alonso" userId="60e5f2bd-fcc3-4045-8258-c932d6ffcd7a" providerId="ADAL" clId="{D0D2F9DD-8F55-44BC-A8CD-91756B9EC540}" dt="2024-01-22T21:59:42.582" v="811" actId="47"/>
        <pc:sldMkLst>
          <pc:docMk/>
          <pc:sldMk cId="2898360429" sldId="782"/>
        </pc:sldMkLst>
      </pc:sldChg>
      <pc:sldChg chg="del">
        <pc:chgData name="David Alonso" userId="60e5f2bd-fcc3-4045-8258-c932d6ffcd7a" providerId="ADAL" clId="{D0D2F9DD-8F55-44BC-A8CD-91756B9EC540}" dt="2024-01-22T21:59:42.582" v="811" actId="47"/>
        <pc:sldMkLst>
          <pc:docMk/>
          <pc:sldMk cId="3337416851" sldId="783"/>
        </pc:sldMkLst>
      </pc:sldChg>
      <pc:sldChg chg="del">
        <pc:chgData name="David Alonso" userId="60e5f2bd-fcc3-4045-8258-c932d6ffcd7a" providerId="ADAL" clId="{D0D2F9DD-8F55-44BC-A8CD-91756B9EC540}" dt="2024-01-22T21:59:42.582" v="811" actId="47"/>
        <pc:sldMkLst>
          <pc:docMk/>
          <pc:sldMk cId="3080333232" sldId="784"/>
        </pc:sldMkLst>
      </pc:sldChg>
      <pc:sldChg chg="del">
        <pc:chgData name="David Alonso" userId="60e5f2bd-fcc3-4045-8258-c932d6ffcd7a" providerId="ADAL" clId="{D0D2F9DD-8F55-44BC-A8CD-91756B9EC540}" dt="2024-01-22T21:59:42.582" v="811" actId="47"/>
        <pc:sldMkLst>
          <pc:docMk/>
          <pc:sldMk cId="1436697097" sldId="785"/>
        </pc:sldMkLst>
      </pc:sldChg>
      <pc:sldChg chg="del">
        <pc:chgData name="David Alonso" userId="60e5f2bd-fcc3-4045-8258-c932d6ffcd7a" providerId="ADAL" clId="{D0D2F9DD-8F55-44BC-A8CD-91756B9EC540}" dt="2024-01-22T21:59:42.582" v="811" actId="47"/>
        <pc:sldMkLst>
          <pc:docMk/>
          <pc:sldMk cId="2085055129" sldId="786"/>
        </pc:sldMkLst>
      </pc:sldChg>
      <pc:sldChg chg="del">
        <pc:chgData name="David Alonso" userId="60e5f2bd-fcc3-4045-8258-c932d6ffcd7a" providerId="ADAL" clId="{D0D2F9DD-8F55-44BC-A8CD-91756B9EC540}" dt="2024-01-22T21:59:42.582" v="811" actId="47"/>
        <pc:sldMkLst>
          <pc:docMk/>
          <pc:sldMk cId="3308434665" sldId="787"/>
        </pc:sldMkLst>
      </pc:sldChg>
      <pc:sldChg chg="del">
        <pc:chgData name="David Alonso" userId="60e5f2bd-fcc3-4045-8258-c932d6ffcd7a" providerId="ADAL" clId="{D0D2F9DD-8F55-44BC-A8CD-91756B9EC540}" dt="2024-01-22T21:59:42.582" v="811" actId="47"/>
        <pc:sldMkLst>
          <pc:docMk/>
          <pc:sldMk cId="3945581826" sldId="788"/>
        </pc:sldMkLst>
      </pc:sldChg>
      <pc:sldChg chg="del">
        <pc:chgData name="David Alonso" userId="60e5f2bd-fcc3-4045-8258-c932d6ffcd7a" providerId="ADAL" clId="{D0D2F9DD-8F55-44BC-A8CD-91756B9EC540}" dt="2024-01-22T21:59:42.582" v="811" actId="47"/>
        <pc:sldMkLst>
          <pc:docMk/>
          <pc:sldMk cId="3271254070" sldId="789"/>
        </pc:sldMkLst>
      </pc:sldChg>
      <pc:sldChg chg="del">
        <pc:chgData name="David Alonso" userId="60e5f2bd-fcc3-4045-8258-c932d6ffcd7a" providerId="ADAL" clId="{D0D2F9DD-8F55-44BC-A8CD-91756B9EC540}" dt="2024-01-22T21:59:42.582" v="811" actId="47"/>
        <pc:sldMkLst>
          <pc:docMk/>
          <pc:sldMk cId="592508598" sldId="790"/>
        </pc:sldMkLst>
      </pc:sldChg>
      <pc:sldChg chg="del">
        <pc:chgData name="David Alonso" userId="60e5f2bd-fcc3-4045-8258-c932d6ffcd7a" providerId="ADAL" clId="{D0D2F9DD-8F55-44BC-A8CD-91756B9EC540}" dt="2024-01-22T21:59:42.582" v="811" actId="47"/>
        <pc:sldMkLst>
          <pc:docMk/>
          <pc:sldMk cId="3286645555" sldId="791"/>
        </pc:sldMkLst>
      </pc:sldChg>
      <pc:sldChg chg="del">
        <pc:chgData name="David Alonso" userId="60e5f2bd-fcc3-4045-8258-c932d6ffcd7a" providerId="ADAL" clId="{D0D2F9DD-8F55-44BC-A8CD-91756B9EC540}" dt="2024-01-22T21:59:42.582" v="811" actId="47"/>
        <pc:sldMkLst>
          <pc:docMk/>
          <pc:sldMk cId="3837293918" sldId="792"/>
        </pc:sldMkLst>
      </pc:sldChg>
      <pc:sldChg chg="del">
        <pc:chgData name="David Alonso" userId="60e5f2bd-fcc3-4045-8258-c932d6ffcd7a" providerId="ADAL" clId="{D0D2F9DD-8F55-44BC-A8CD-91756B9EC540}" dt="2024-01-22T21:59:42.582" v="811" actId="47"/>
        <pc:sldMkLst>
          <pc:docMk/>
          <pc:sldMk cId="32808733" sldId="793"/>
        </pc:sldMkLst>
      </pc:sldChg>
      <pc:sldChg chg="del">
        <pc:chgData name="David Alonso" userId="60e5f2bd-fcc3-4045-8258-c932d6ffcd7a" providerId="ADAL" clId="{D0D2F9DD-8F55-44BC-A8CD-91756B9EC540}" dt="2024-01-22T21:59:42.582" v="811" actId="47"/>
        <pc:sldMkLst>
          <pc:docMk/>
          <pc:sldMk cId="1544777618" sldId="794"/>
        </pc:sldMkLst>
      </pc:sldChg>
      <pc:sldChg chg="del">
        <pc:chgData name="David Alonso" userId="60e5f2bd-fcc3-4045-8258-c932d6ffcd7a" providerId="ADAL" clId="{D0D2F9DD-8F55-44BC-A8CD-91756B9EC540}" dt="2024-01-22T21:59:42.582" v="811" actId="47"/>
        <pc:sldMkLst>
          <pc:docMk/>
          <pc:sldMk cId="1693370301" sldId="795"/>
        </pc:sldMkLst>
      </pc:sldChg>
      <pc:sldChg chg="del">
        <pc:chgData name="David Alonso" userId="60e5f2bd-fcc3-4045-8258-c932d6ffcd7a" providerId="ADAL" clId="{D0D2F9DD-8F55-44BC-A8CD-91756B9EC540}" dt="2024-01-22T21:59:42.582" v="811" actId="47"/>
        <pc:sldMkLst>
          <pc:docMk/>
          <pc:sldMk cId="34796485" sldId="796"/>
        </pc:sldMkLst>
      </pc:sldChg>
      <pc:sldChg chg="del">
        <pc:chgData name="David Alonso" userId="60e5f2bd-fcc3-4045-8258-c932d6ffcd7a" providerId="ADAL" clId="{D0D2F9DD-8F55-44BC-A8CD-91756B9EC540}" dt="2024-01-23T09:00:56.317" v="1152" actId="47"/>
        <pc:sldMkLst>
          <pc:docMk/>
          <pc:sldMk cId="1083082335" sldId="801"/>
        </pc:sldMkLst>
      </pc:sldChg>
      <pc:sldChg chg="del">
        <pc:chgData name="David Alonso" userId="60e5f2bd-fcc3-4045-8258-c932d6ffcd7a" providerId="ADAL" clId="{D0D2F9DD-8F55-44BC-A8CD-91756B9EC540}" dt="2024-01-23T09:10:14.947" v="1582" actId="47"/>
        <pc:sldMkLst>
          <pc:docMk/>
          <pc:sldMk cId="1702370566" sldId="802"/>
        </pc:sldMkLst>
      </pc:sldChg>
      <pc:sldChg chg="del">
        <pc:chgData name="David Alonso" userId="60e5f2bd-fcc3-4045-8258-c932d6ffcd7a" providerId="ADAL" clId="{D0D2F9DD-8F55-44BC-A8CD-91756B9EC540}" dt="2024-01-22T21:59:58.586" v="812" actId="47"/>
        <pc:sldMkLst>
          <pc:docMk/>
          <pc:sldMk cId="705181321" sldId="803"/>
        </pc:sldMkLst>
      </pc:sldChg>
      <pc:sldChg chg="del">
        <pc:chgData name="David Alonso" userId="60e5f2bd-fcc3-4045-8258-c932d6ffcd7a" providerId="ADAL" clId="{D0D2F9DD-8F55-44BC-A8CD-91756B9EC540}" dt="2024-01-22T21:59:58.586" v="812" actId="47"/>
        <pc:sldMkLst>
          <pc:docMk/>
          <pc:sldMk cId="3565670169" sldId="804"/>
        </pc:sldMkLst>
      </pc:sldChg>
      <pc:sldChg chg="del">
        <pc:chgData name="David Alonso" userId="60e5f2bd-fcc3-4045-8258-c932d6ffcd7a" providerId="ADAL" clId="{D0D2F9DD-8F55-44BC-A8CD-91756B9EC540}" dt="2024-01-22T21:59:58.586" v="812" actId="47"/>
        <pc:sldMkLst>
          <pc:docMk/>
          <pc:sldMk cId="1595616089" sldId="806"/>
        </pc:sldMkLst>
      </pc:sldChg>
      <pc:sldChg chg="del">
        <pc:chgData name="David Alonso" userId="60e5f2bd-fcc3-4045-8258-c932d6ffcd7a" providerId="ADAL" clId="{D0D2F9DD-8F55-44BC-A8CD-91756B9EC540}" dt="2024-01-22T21:59:58.586" v="812" actId="47"/>
        <pc:sldMkLst>
          <pc:docMk/>
          <pc:sldMk cId="1209840883" sldId="807"/>
        </pc:sldMkLst>
      </pc:sldChg>
      <pc:sldChg chg="del">
        <pc:chgData name="David Alonso" userId="60e5f2bd-fcc3-4045-8258-c932d6ffcd7a" providerId="ADAL" clId="{D0D2F9DD-8F55-44BC-A8CD-91756B9EC540}" dt="2024-01-22T21:59:58.586" v="812" actId="47"/>
        <pc:sldMkLst>
          <pc:docMk/>
          <pc:sldMk cId="2058973248" sldId="808"/>
        </pc:sldMkLst>
      </pc:sldChg>
      <pc:sldChg chg="del">
        <pc:chgData name="David Alonso" userId="60e5f2bd-fcc3-4045-8258-c932d6ffcd7a" providerId="ADAL" clId="{D0D2F9DD-8F55-44BC-A8CD-91756B9EC540}" dt="2024-01-22T21:59:58.586" v="812" actId="47"/>
        <pc:sldMkLst>
          <pc:docMk/>
          <pc:sldMk cId="1779303016" sldId="809"/>
        </pc:sldMkLst>
      </pc:sldChg>
      <pc:sldChg chg="del">
        <pc:chgData name="David Alonso" userId="60e5f2bd-fcc3-4045-8258-c932d6ffcd7a" providerId="ADAL" clId="{D0D2F9DD-8F55-44BC-A8CD-91756B9EC540}" dt="2024-01-22T21:59:58.586" v="812" actId="47"/>
        <pc:sldMkLst>
          <pc:docMk/>
          <pc:sldMk cId="2313999108" sldId="810"/>
        </pc:sldMkLst>
      </pc:sldChg>
      <pc:sldChg chg="del">
        <pc:chgData name="David Alonso" userId="60e5f2bd-fcc3-4045-8258-c932d6ffcd7a" providerId="ADAL" clId="{D0D2F9DD-8F55-44BC-A8CD-91756B9EC540}" dt="2024-01-22T21:59:58.586" v="812" actId="47"/>
        <pc:sldMkLst>
          <pc:docMk/>
          <pc:sldMk cId="4060951069" sldId="811"/>
        </pc:sldMkLst>
      </pc:sldChg>
      <pc:sldChg chg="del">
        <pc:chgData name="David Alonso" userId="60e5f2bd-fcc3-4045-8258-c932d6ffcd7a" providerId="ADAL" clId="{D0D2F9DD-8F55-44BC-A8CD-91756B9EC540}" dt="2024-01-22T21:59:58.586" v="812" actId="47"/>
        <pc:sldMkLst>
          <pc:docMk/>
          <pc:sldMk cId="90828119" sldId="812"/>
        </pc:sldMkLst>
      </pc:sldChg>
      <pc:sldChg chg="del">
        <pc:chgData name="David Alonso" userId="60e5f2bd-fcc3-4045-8258-c932d6ffcd7a" providerId="ADAL" clId="{D0D2F9DD-8F55-44BC-A8CD-91756B9EC540}" dt="2024-01-22T21:59:58.586" v="812" actId="47"/>
        <pc:sldMkLst>
          <pc:docMk/>
          <pc:sldMk cId="3166310467" sldId="813"/>
        </pc:sldMkLst>
      </pc:sldChg>
      <pc:sldChg chg="del">
        <pc:chgData name="David Alonso" userId="60e5f2bd-fcc3-4045-8258-c932d6ffcd7a" providerId="ADAL" clId="{D0D2F9DD-8F55-44BC-A8CD-91756B9EC540}" dt="2024-01-22T21:59:58.586" v="812" actId="47"/>
        <pc:sldMkLst>
          <pc:docMk/>
          <pc:sldMk cId="1876413644" sldId="814"/>
        </pc:sldMkLst>
      </pc:sldChg>
      <pc:sldChg chg="del">
        <pc:chgData name="David Alonso" userId="60e5f2bd-fcc3-4045-8258-c932d6ffcd7a" providerId="ADAL" clId="{D0D2F9DD-8F55-44BC-A8CD-91756B9EC540}" dt="2024-01-22T21:59:58.586" v="812" actId="47"/>
        <pc:sldMkLst>
          <pc:docMk/>
          <pc:sldMk cId="2335456372" sldId="815"/>
        </pc:sldMkLst>
      </pc:sldChg>
      <pc:sldChg chg="del">
        <pc:chgData name="David Alonso" userId="60e5f2bd-fcc3-4045-8258-c932d6ffcd7a" providerId="ADAL" clId="{D0D2F9DD-8F55-44BC-A8CD-91756B9EC540}" dt="2024-01-22T21:59:58.586" v="812" actId="47"/>
        <pc:sldMkLst>
          <pc:docMk/>
          <pc:sldMk cId="1844218377" sldId="816"/>
        </pc:sldMkLst>
      </pc:sldChg>
      <pc:sldChg chg="del">
        <pc:chgData name="David Alonso" userId="60e5f2bd-fcc3-4045-8258-c932d6ffcd7a" providerId="ADAL" clId="{D0D2F9DD-8F55-44BC-A8CD-91756B9EC540}" dt="2024-01-22T21:59:58.586" v="812" actId="47"/>
        <pc:sldMkLst>
          <pc:docMk/>
          <pc:sldMk cId="2724446616" sldId="817"/>
        </pc:sldMkLst>
      </pc:sldChg>
      <pc:sldChg chg="del">
        <pc:chgData name="David Alonso" userId="60e5f2bd-fcc3-4045-8258-c932d6ffcd7a" providerId="ADAL" clId="{D0D2F9DD-8F55-44BC-A8CD-91756B9EC540}" dt="2024-01-22T21:59:58.586" v="812" actId="47"/>
        <pc:sldMkLst>
          <pc:docMk/>
          <pc:sldMk cId="4105649925" sldId="818"/>
        </pc:sldMkLst>
      </pc:sldChg>
      <pc:sldChg chg="del">
        <pc:chgData name="David Alonso" userId="60e5f2bd-fcc3-4045-8258-c932d6ffcd7a" providerId="ADAL" clId="{D0D2F9DD-8F55-44BC-A8CD-91756B9EC540}" dt="2024-01-23T09:22:18.220" v="1656" actId="47"/>
        <pc:sldMkLst>
          <pc:docMk/>
          <pc:sldMk cId="28347529" sldId="819"/>
        </pc:sldMkLst>
      </pc:sldChg>
      <pc:sldChg chg="del">
        <pc:chgData name="David Alonso" userId="60e5f2bd-fcc3-4045-8258-c932d6ffcd7a" providerId="ADAL" clId="{D0D2F9DD-8F55-44BC-A8CD-91756B9EC540}" dt="2024-01-22T22:00:05.207" v="813" actId="47"/>
        <pc:sldMkLst>
          <pc:docMk/>
          <pc:sldMk cId="1121717060" sldId="820"/>
        </pc:sldMkLst>
      </pc:sldChg>
      <pc:sldChg chg="del">
        <pc:chgData name="David Alonso" userId="60e5f2bd-fcc3-4045-8258-c932d6ffcd7a" providerId="ADAL" clId="{D0D2F9DD-8F55-44BC-A8CD-91756B9EC540}" dt="2024-01-22T22:00:05.207" v="813" actId="47"/>
        <pc:sldMkLst>
          <pc:docMk/>
          <pc:sldMk cId="4229807816" sldId="821"/>
        </pc:sldMkLst>
      </pc:sldChg>
      <pc:sldChg chg="del">
        <pc:chgData name="David Alonso" userId="60e5f2bd-fcc3-4045-8258-c932d6ffcd7a" providerId="ADAL" clId="{D0D2F9DD-8F55-44BC-A8CD-91756B9EC540}" dt="2024-01-22T22:00:05.207" v="813" actId="47"/>
        <pc:sldMkLst>
          <pc:docMk/>
          <pc:sldMk cId="1561841938" sldId="822"/>
        </pc:sldMkLst>
      </pc:sldChg>
      <pc:sldChg chg="del">
        <pc:chgData name="David Alonso" userId="60e5f2bd-fcc3-4045-8258-c932d6ffcd7a" providerId="ADAL" clId="{D0D2F9DD-8F55-44BC-A8CD-91756B9EC540}" dt="2024-01-22T22:00:05.207" v="813" actId="47"/>
        <pc:sldMkLst>
          <pc:docMk/>
          <pc:sldMk cId="84152538" sldId="823"/>
        </pc:sldMkLst>
      </pc:sldChg>
      <pc:sldChg chg="del">
        <pc:chgData name="David Alonso" userId="60e5f2bd-fcc3-4045-8258-c932d6ffcd7a" providerId="ADAL" clId="{D0D2F9DD-8F55-44BC-A8CD-91756B9EC540}" dt="2024-01-22T22:00:05.207" v="813" actId="47"/>
        <pc:sldMkLst>
          <pc:docMk/>
          <pc:sldMk cId="1315198844" sldId="824"/>
        </pc:sldMkLst>
      </pc:sldChg>
      <pc:sldChg chg="del">
        <pc:chgData name="David Alonso" userId="60e5f2bd-fcc3-4045-8258-c932d6ffcd7a" providerId="ADAL" clId="{D0D2F9DD-8F55-44BC-A8CD-91756B9EC540}" dt="2024-01-22T22:00:05.207" v="813" actId="47"/>
        <pc:sldMkLst>
          <pc:docMk/>
          <pc:sldMk cId="253525515" sldId="825"/>
        </pc:sldMkLst>
      </pc:sldChg>
      <pc:sldChg chg="del">
        <pc:chgData name="David Alonso" userId="60e5f2bd-fcc3-4045-8258-c932d6ffcd7a" providerId="ADAL" clId="{D0D2F9DD-8F55-44BC-A8CD-91756B9EC540}" dt="2024-01-22T22:00:05.207" v="813" actId="47"/>
        <pc:sldMkLst>
          <pc:docMk/>
          <pc:sldMk cId="4134998159" sldId="826"/>
        </pc:sldMkLst>
      </pc:sldChg>
      <pc:sldChg chg="del">
        <pc:chgData name="David Alonso" userId="60e5f2bd-fcc3-4045-8258-c932d6ffcd7a" providerId="ADAL" clId="{D0D2F9DD-8F55-44BC-A8CD-91756B9EC540}" dt="2024-01-22T22:00:05.207" v="813" actId="47"/>
        <pc:sldMkLst>
          <pc:docMk/>
          <pc:sldMk cId="3439893784" sldId="827"/>
        </pc:sldMkLst>
      </pc:sldChg>
      <pc:sldChg chg="del">
        <pc:chgData name="David Alonso" userId="60e5f2bd-fcc3-4045-8258-c932d6ffcd7a" providerId="ADAL" clId="{D0D2F9DD-8F55-44BC-A8CD-91756B9EC540}" dt="2024-01-23T09:24:37.675" v="1745" actId="47"/>
        <pc:sldMkLst>
          <pc:docMk/>
          <pc:sldMk cId="3544423469" sldId="828"/>
        </pc:sldMkLst>
      </pc:sldChg>
      <pc:sldChg chg="modSp del mod">
        <pc:chgData name="David Alonso" userId="60e5f2bd-fcc3-4045-8258-c932d6ffcd7a" providerId="ADAL" clId="{D0D2F9DD-8F55-44BC-A8CD-91756B9EC540}" dt="2024-01-23T10:23:12.485" v="2065" actId="47"/>
        <pc:sldMkLst>
          <pc:docMk/>
          <pc:sldMk cId="3019687378" sldId="829"/>
        </pc:sldMkLst>
        <pc:spChg chg="mod">
          <ac:chgData name="David Alonso" userId="60e5f2bd-fcc3-4045-8258-c932d6ffcd7a" providerId="ADAL" clId="{D0D2F9DD-8F55-44BC-A8CD-91756B9EC540}" dt="2024-01-23T09:25:08.542" v="1750" actId="20577"/>
          <ac:spMkLst>
            <pc:docMk/>
            <pc:sldMk cId="3019687378" sldId="829"/>
            <ac:spMk id="10" creationId="{675CF52B-F4C8-9994-8762-EA70E50040BD}"/>
          </ac:spMkLst>
        </pc:spChg>
      </pc:sldChg>
      <pc:sldChg chg="del">
        <pc:chgData name="David Alonso" userId="60e5f2bd-fcc3-4045-8258-c932d6ffcd7a" providerId="ADAL" clId="{D0D2F9DD-8F55-44BC-A8CD-91756B9EC540}" dt="2024-01-23T20:56:03.179" v="2157" actId="47"/>
        <pc:sldMkLst>
          <pc:docMk/>
          <pc:sldMk cId="3861952594" sldId="830"/>
        </pc:sldMkLst>
      </pc:sldChg>
      <pc:sldChg chg="del">
        <pc:chgData name="David Alonso" userId="60e5f2bd-fcc3-4045-8258-c932d6ffcd7a" providerId="ADAL" clId="{D0D2F9DD-8F55-44BC-A8CD-91756B9EC540}" dt="2024-01-23T21:01:39.611" v="2198" actId="47"/>
        <pc:sldMkLst>
          <pc:docMk/>
          <pc:sldMk cId="2606700188" sldId="832"/>
        </pc:sldMkLst>
      </pc:sldChg>
      <pc:sldChg chg="del">
        <pc:chgData name="David Alonso" userId="60e5f2bd-fcc3-4045-8258-c932d6ffcd7a" providerId="ADAL" clId="{D0D2F9DD-8F55-44BC-A8CD-91756B9EC540}" dt="2024-01-23T21:04:45.865" v="2271" actId="47"/>
        <pc:sldMkLst>
          <pc:docMk/>
          <pc:sldMk cId="3634611195" sldId="833"/>
        </pc:sldMkLst>
      </pc:sldChg>
      <pc:sldChg chg="del">
        <pc:chgData name="David Alonso" userId="60e5f2bd-fcc3-4045-8258-c932d6ffcd7a" providerId="ADAL" clId="{D0D2F9DD-8F55-44BC-A8CD-91756B9EC540}" dt="2024-01-23T21:11:35.624" v="2381" actId="47"/>
        <pc:sldMkLst>
          <pc:docMk/>
          <pc:sldMk cId="2660819338" sldId="834"/>
        </pc:sldMkLst>
      </pc:sldChg>
      <pc:sldChg chg="del">
        <pc:chgData name="David Alonso" userId="60e5f2bd-fcc3-4045-8258-c932d6ffcd7a" providerId="ADAL" clId="{D0D2F9DD-8F55-44BC-A8CD-91756B9EC540}" dt="2024-01-23T21:19:35.246" v="2477" actId="47"/>
        <pc:sldMkLst>
          <pc:docMk/>
          <pc:sldMk cId="3393537747" sldId="835"/>
        </pc:sldMkLst>
      </pc:sldChg>
      <pc:sldChg chg="del">
        <pc:chgData name="David Alonso" userId="60e5f2bd-fcc3-4045-8258-c932d6ffcd7a" providerId="ADAL" clId="{D0D2F9DD-8F55-44BC-A8CD-91756B9EC540}" dt="2024-01-22T22:00:21.641" v="814" actId="47"/>
        <pc:sldMkLst>
          <pc:docMk/>
          <pc:sldMk cId="2144156973" sldId="836"/>
        </pc:sldMkLst>
      </pc:sldChg>
      <pc:sldChg chg="del">
        <pc:chgData name="David Alonso" userId="60e5f2bd-fcc3-4045-8258-c932d6ffcd7a" providerId="ADAL" clId="{D0D2F9DD-8F55-44BC-A8CD-91756B9EC540}" dt="2024-01-22T22:00:21.641" v="814" actId="47"/>
        <pc:sldMkLst>
          <pc:docMk/>
          <pc:sldMk cId="2479620769" sldId="837"/>
        </pc:sldMkLst>
      </pc:sldChg>
      <pc:sldChg chg="del">
        <pc:chgData name="David Alonso" userId="60e5f2bd-fcc3-4045-8258-c932d6ffcd7a" providerId="ADAL" clId="{D0D2F9DD-8F55-44BC-A8CD-91756B9EC540}" dt="2024-01-22T22:00:21.641" v="814" actId="47"/>
        <pc:sldMkLst>
          <pc:docMk/>
          <pc:sldMk cId="1684228196" sldId="838"/>
        </pc:sldMkLst>
      </pc:sldChg>
      <pc:sldChg chg="del">
        <pc:chgData name="David Alonso" userId="60e5f2bd-fcc3-4045-8258-c932d6ffcd7a" providerId="ADAL" clId="{D0D2F9DD-8F55-44BC-A8CD-91756B9EC540}" dt="2024-01-22T22:00:21.641" v="814" actId="47"/>
        <pc:sldMkLst>
          <pc:docMk/>
          <pc:sldMk cId="2568587532" sldId="839"/>
        </pc:sldMkLst>
      </pc:sldChg>
      <pc:sldChg chg="del">
        <pc:chgData name="David Alonso" userId="60e5f2bd-fcc3-4045-8258-c932d6ffcd7a" providerId="ADAL" clId="{D0D2F9DD-8F55-44BC-A8CD-91756B9EC540}" dt="2024-01-22T22:00:21.641" v="814" actId="47"/>
        <pc:sldMkLst>
          <pc:docMk/>
          <pc:sldMk cId="3246889333" sldId="840"/>
        </pc:sldMkLst>
      </pc:sldChg>
      <pc:sldChg chg="del">
        <pc:chgData name="David Alonso" userId="60e5f2bd-fcc3-4045-8258-c932d6ffcd7a" providerId="ADAL" clId="{D0D2F9DD-8F55-44BC-A8CD-91756B9EC540}" dt="2024-01-22T22:00:21.641" v="814" actId="47"/>
        <pc:sldMkLst>
          <pc:docMk/>
          <pc:sldMk cId="597961828" sldId="841"/>
        </pc:sldMkLst>
      </pc:sldChg>
      <pc:sldChg chg="del">
        <pc:chgData name="David Alonso" userId="60e5f2bd-fcc3-4045-8258-c932d6ffcd7a" providerId="ADAL" clId="{D0D2F9DD-8F55-44BC-A8CD-91756B9EC540}" dt="2024-01-22T22:00:21.641" v="814" actId="47"/>
        <pc:sldMkLst>
          <pc:docMk/>
          <pc:sldMk cId="597606990" sldId="842"/>
        </pc:sldMkLst>
      </pc:sldChg>
      <pc:sldChg chg="del">
        <pc:chgData name="David Alonso" userId="60e5f2bd-fcc3-4045-8258-c932d6ffcd7a" providerId="ADAL" clId="{D0D2F9DD-8F55-44BC-A8CD-91756B9EC540}" dt="2024-01-22T22:00:21.641" v="814" actId="47"/>
        <pc:sldMkLst>
          <pc:docMk/>
          <pc:sldMk cId="4044526707" sldId="843"/>
        </pc:sldMkLst>
      </pc:sldChg>
      <pc:sldChg chg="del">
        <pc:chgData name="David Alonso" userId="60e5f2bd-fcc3-4045-8258-c932d6ffcd7a" providerId="ADAL" clId="{D0D2F9DD-8F55-44BC-A8CD-91756B9EC540}" dt="2024-01-22T22:00:21.641" v="814" actId="47"/>
        <pc:sldMkLst>
          <pc:docMk/>
          <pc:sldMk cId="2662937482" sldId="844"/>
        </pc:sldMkLst>
      </pc:sldChg>
      <pc:sldChg chg="del">
        <pc:chgData name="David Alonso" userId="60e5f2bd-fcc3-4045-8258-c932d6ffcd7a" providerId="ADAL" clId="{D0D2F9DD-8F55-44BC-A8CD-91756B9EC540}" dt="2024-01-22T22:00:21.641" v="814" actId="47"/>
        <pc:sldMkLst>
          <pc:docMk/>
          <pc:sldMk cId="2295008866" sldId="845"/>
        </pc:sldMkLst>
      </pc:sldChg>
      <pc:sldChg chg="del">
        <pc:chgData name="David Alonso" userId="60e5f2bd-fcc3-4045-8258-c932d6ffcd7a" providerId="ADAL" clId="{D0D2F9DD-8F55-44BC-A8CD-91756B9EC540}" dt="2024-01-22T22:00:21.641" v="814" actId="47"/>
        <pc:sldMkLst>
          <pc:docMk/>
          <pc:sldMk cId="497612621" sldId="846"/>
        </pc:sldMkLst>
      </pc:sldChg>
      <pc:sldChg chg="del">
        <pc:chgData name="David Alonso" userId="60e5f2bd-fcc3-4045-8258-c932d6ffcd7a" providerId="ADAL" clId="{D0D2F9DD-8F55-44BC-A8CD-91756B9EC540}" dt="2024-01-22T22:00:21.641" v="814" actId="47"/>
        <pc:sldMkLst>
          <pc:docMk/>
          <pc:sldMk cId="1505848532" sldId="847"/>
        </pc:sldMkLst>
      </pc:sldChg>
      <pc:sldChg chg="del">
        <pc:chgData name="David Alonso" userId="60e5f2bd-fcc3-4045-8258-c932d6ffcd7a" providerId="ADAL" clId="{D0D2F9DD-8F55-44BC-A8CD-91756B9EC540}" dt="2024-01-22T22:00:21.641" v="814" actId="47"/>
        <pc:sldMkLst>
          <pc:docMk/>
          <pc:sldMk cId="918113040" sldId="848"/>
        </pc:sldMkLst>
      </pc:sldChg>
      <pc:sldChg chg="del">
        <pc:chgData name="David Alonso" userId="60e5f2bd-fcc3-4045-8258-c932d6ffcd7a" providerId="ADAL" clId="{D0D2F9DD-8F55-44BC-A8CD-91756B9EC540}" dt="2024-01-22T22:00:21.641" v="814" actId="47"/>
        <pc:sldMkLst>
          <pc:docMk/>
          <pc:sldMk cId="961372748" sldId="849"/>
        </pc:sldMkLst>
      </pc:sldChg>
      <pc:sldChg chg="del">
        <pc:chgData name="David Alonso" userId="60e5f2bd-fcc3-4045-8258-c932d6ffcd7a" providerId="ADAL" clId="{D0D2F9DD-8F55-44BC-A8CD-91756B9EC540}" dt="2024-01-22T22:00:21.641" v="814" actId="47"/>
        <pc:sldMkLst>
          <pc:docMk/>
          <pc:sldMk cId="2591880792" sldId="850"/>
        </pc:sldMkLst>
      </pc:sldChg>
      <pc:sldChg chg="del">
        <pc:chgData name="David Alonso" userId="60e5f2bd-fcc3-4045-8258-c932d6ffcd7a" providerId="ADAL" clId="{D0D2F9DD-8F55-44BC-A8CD-91756B9EC540}" dt="2024-01-22T22:00:21.641" v="814" actId="47"/>
        <pc:sldMkLst>
          <pc:docMk/>
          <pc:sldMk cId="1961432877" sldId="851"/>
        </pc:sldMkLst>
      </pc:sldChg>
      <pc:sldChg chg="del">
        <pc:chgData name="David Alonso" userId="60e5f2bd-fcc3-4045-8258-c932d6ffcd7a" providerId="ADAL" clId="{D0D2F9DD-8F55-44BC-A8CD-91756B9EC540}" dt="2024-01-22T22:00:21.641" v="814" actId="47"/>
        <pc:sldMkLst>
          <pc:docMk/>
          <pc:sldMk cId="1283906818" sldId="852"/>
        </pc:sldMkLst>
      </pc:sldChg>
      <pc:sldChg chg="del">
        <pc:chgData name="David Alonso" userId="60e5f2bd-fcc3-4045-8258-c932d6ffcd7a" providerId="ADAL" clId="{D0D2F9DD-8F55-44BC-A8CD-91756B9EC540}" dt="2024-01-22T22:00:21.641" v="814" actId="47"/>
        <pc:sldMkLst>
          <pc:docMk/>
          <pc:sldMk cId="1754827811" sldId="853"/>
        </pc:sldMkLst>
      </pc:sldChg>
      <pc:sldChg chg="del">
        <pc:chgData name="David Alonso" userId="60e5f2bd-fcc3-4045-8258-c932d6ffcd7a" providerId="ADAL" clId="{D0D2F9DD-8F55-44BC-A8CD-91756B9EC540}" dt="2024-01-22T22:00:21.641" v="814" actId="47"/>
        <pc:sldMkLst>
          <pc:docMk/>
          <pc:sldMk cId="4088706988" sldId="854"/>
        </pc:sldMkLst>
      </pc:sldChg>
      <pc:sldChg chg="del">
        <pc:chgData name="David Alonso" userId="60e5f2bd-fcc3-4045-8258-c932d6ffcd7a" providerId="ADAL" clId="{D0D2F9DD-8F55-44BC-A8CD-91756B9EC540}" dt="2024-01-22T22:00:21.641" v="814" actId="47"/>
        <pc:sldMkLst>
          <pc:docMk/>
          <pc:sldMk cId="3102247655" sldId="855"/>
        </pc:sldMkLst>
      </pc:sldChg>
      <pc:sldChg chg="del">
        <pc:chgData name="David Alonso" userId="60e5f2bd-fcc3-4045-8258-c932d6ffcd7a" providerId="ADAL" clId="{D0D2F9DD-8F55-44BC-A8CD-91756B9EC540}" dt="2024-01-22T22:00:21.641" v="814" actId="47"/>
        <pc:sldMkLst>
          <pc:docMk/>
          <pc:sldMk cId="3699119210" sldId="856"/>
        </pc:sldMkLst>
      </pc:sldChg>
      <pc:sldChg chg="del">
        <pc:chgData name="David Alonso" userId="60e5f2bd-fcc3-4045-8258-c932d6ffcd7a" providerId="ADAL" clId="{D0D2F9DD-8F55-44BC-A8CD-91756B9EC540}" dt="2024-01-22T22:00:21.641" v="814" actId="47"/>
        <pc:sldMkLst>
          <pc:docMk/>
          <pc:sldMk cId="1433381456" sldId="857"/>
        </pc:sldMkLst>
      </pc:sldChg>
      <pc:sldChg chg="del">
        <pc:chgData name="David Alonso" userId="60e5f2bd-fcc3-4045-8258-c932d6ffcd7a" providerId="ADAL" clId="{D0D2F9DD-8F55-44BC-A8CD-91756B9EC540}" dt="2024-01-22T22:00:21.641" v="814" actId="47"/>
        <pc:sldMkLst>
          <pc:docMk/>
          <pc:sldMk cId="2355718296" sldId="858"/>
        </pc:sldMkLst>
      </pc:sldChg>
      <pc:sldChg chg="del">
        <pc:chgData name="David Alonso" userId="60e5f2bd-fcc3-4045-8258-c932d6ffcd7a" providerId="ADAL" clId="{D0D2F9DD-8F55-44BC-A8CD-91756B9EC540}" dt="2024-01-22T22:00:21.641" v="814" actId="47"/>
        <pc:sldMkLst>
          <pc:docMk/>
          <pc:sldMk cId="538029406" sldId="859"/>
        </pc:sldMkLst>
      </pc:sldChg>
      <pc:sldChg chg="del">
        <pc:chgData name="David Alonso" userId="60e5f2bd-fcc3-4045-8258-c932d6ffcd7a" providerId="ADAL" clId="{D0D2F9DD-8F55-44BC-A8CD-91756B9EC540}" dt="2024-01-22T22:00:21.641" v="814" actId="47"/>
        <pc:sldMkLst>
          <pc:docMk/>
          <pc:sldMk cId="85537175" sldId="860"/>
        </pc:sldMkLst>
      </pc:sldChg>
      <pc:sldChg chg="del">
        <pc:chgData name="David Alonso" userId="60e5f2bd-fcc3-4045-8258-c932d6ffcd7a" providerId="ADAL" clId="{D0D2F9DD-8F55-44BC-A8CD-91756B9EC540}" dt="2024-01-22T22:00:21.641" v="814" actId="47"/>
        <pc:sldMkLst>
          <pc:docMk/>
          <pc:sldMk cId="3661686892" sldId="861"/>
        </pc:sldMkLst>
      </pc:sldChg>
      <pc:sldChg chg="del">
        <pc:chgData name="David Alonso" userId="60e5f2bd-fcc3-4045-8258-c932d6ffcd7a" providerId="ADAL" clId="{D0D2F9DD-8F55-44BC-A8CD-91756B9EC540}" dt="2024-01-22T22:00:21.641" v="814" actId="47"/>
        <pc:sldMkLst>
          <pc:docMk/>
          <pc:sldMk cId="4119350053" sldId="862"/>
        </pc:sldMkLst>
      </pc:sldChg>
      <pc:sldChg chg="del">
        <pc:chgData name="David Alonso" userId="60e5f2bd-fcc3-4045-8258-c932d6ffcd7a" providerId="ADAL" clId="{D0D2F9DD-8F55-44BC-A8CD-91756B9EC540}" dt="2024-01-22T22:00:21.641" v="814" actId="47"/>
        <pc:sldMkLst>
          <pc:docMk/>
          <pc:sldMk cId="2326550920" sldId="863"/>
        </pc:sldMkLst>
      </pc:sldChg>
      <pc:sldChg chg="del">
        <pc:chgData name="David Alonso" userId="60e5f2bd-fcc3-4045-8258-c932d6ffcd7a" providerId="ADAL" clId="{D0D2F9DD-8F55-44BC-A8CD-91756B9EC540}" dt="2024-01-22T22:00:21.641" v="814" actId="47"/>
        <pc:sldMkLst>
          <pc:docMk/>
          <pc:sldMk cId="1131758480" sldId="864"/>
        </pc:sldMkLst>
      </pc:sldChg>
      <pc:sldChg chg="del">
        <pc:chgData name="David Alonso" userId="60e5f2bd-fcc3-4045-8258-c932d6ffcd7a" providerId="ADAL" clId="{D0D2F9DD-8F55-44BC-A8CD-91756B9EC540}" dt="2024-01-22T22:00:21.641" v="814" actId="47"/>
        <pc:sldMkLst>
          <pc:docMk/>
          <pc:sldMk cId="2256530740" sldId="865"/>
        </pc:sldMkLst>
      </pc:sldChg>
      <pc:sldChg chg="del">
        <pc:chgData name="David Alonso" userId="60e5f2bd-fcc3-4045-8258-c932d6ffcd7a" providerId="ADAL" clId="{D0D2F9DD-8F55-44BC-A8CD-91756B9EC540}" dt="2024-01-22T22:00:21.641" v="814" actId="47"/>
        <pc:sldMkLst>
          <pc:docMk/>
          <pc:sldMk cId="1477683921" sldId="866"/>
        </pc:sldMkLst>
      </pc:sldChg>
      <pc:sldChg chg="del">
        <pc:chgData name="David Alonso" userId="60e5f2bd-fcc3-4045-8258-c932d6ffcd7a" providerId="ADAL" clId="{D0D2F9DD-8F55-44BC-A8CD-91756B9EC540}" dt="2024-01-22T22:00:21.641" v="814" actId="47"/>
        <pc:sldMkLst>
          <pc:docMk/>
          <pc:sldMk cId="3562451912" sldId="867"/>
        </pc:sldMkLst>
      </pc:sldChg>
      <pc:sldChg chg="del">
        <pc:chgData name="David Alonso" userId="60e5f2bd-fcc3-4045-8258-c932d6ffcd7a" providerId="ADAL" clId="{D0D2F9DD-8F55-44BC-A8CD-91756B9EC540}" dt="2024-01-22T22:00:21.641" v="814" actId="47"/>
        <pc:sldMkLst>
          <pc:docMk/>
          <pc:sldMk cId="2728312025" sldId="868"/>
        </pc:sldMkLst>
      </pc:sldChg>
      <pc:sldChg chg="del">
        <pc:chgData name="David Alonso" userId="60e5f2bd-fcc3-4045-8258-c932d6ffcd7a" providerId="ADAL" clId="{D0D2F9DD-8F55-44BC-A8CD-91756B9EC540}" dt="2024-01-22T22:00:21.641" v="814" actId="47"/>
        <pc:sldMkLst>
          <pc:docMk/>
          <pc:sldMk cId="1525323928" sldId="869"/>
        </pc:sldMkLst>
      </pc:sldChg>
      <pc:sldChg chg="del">
        <pc:chgData name="David Alonso" userId="60e5f2bd-fcc3-4045-8258-c932d6ffcd7a" providerId="ADAL" clId="{D0D2F9DD-8F55-44BC-A8CD-91756B9EC540}" dt="2024-01-22T22:00:21.641" v="814" actId="47"/>
        <pc:sldMkLst>
          <pc:docMk/>
          <pc:sldMk cId="4007155531" sldId="870"/>
        </pc:sldMkLst>
      </pc:sldChg>
      <pc:sldChg chg="del">
        <pc:chgData name="David Alonso" userId="60e5f2bd-fcc3-4045-8258-c932d6ffcd7a" providerId="ADAL" clId="{D0D2F9DD-8F55-44BC-A8CD-91756B9EC540}" dt="2024-01-22T22:00:21.641" v="814" actId="47"/>
        <pc:sldMkLst>
          <pc:docMk/>
          <pc:sldMk cId="457977093" sldId="871"/>
        </pc:sldMkLst>
      </pc:sldChg>
      <pc:sldChg chg="del">
        <pc:chgData name="David Alonso" userId="60e5f2bd-fcc3-4045-8258-c932d6ffcd7a" providerId="ADAL" clId="{D0D2F9DD-8F55-44BC-A8CD-91756B9EC540}" dt="2024-01-22T22:00:21.641" v="814" actId="47"/>
        <pc:sldMkLst>
          <pc:docMk/>
          <pc:sldMk cId="3313248334" sldId="872"/>
        </pc:sldMkLst>
      </pc:sldChg>
      <pc:sldChg chg="del">
        <pc:chgData name="David Alonso" userId="60e5f2bd-fcc3-4045-8258-c932d6ffcd7a" providerId="ADAL" clId="{D0D2F9DD-8F55-44BC-A8CD-91756B9EC540}" dt="2024-01-22T22:00:21.641" v="814" actId="47"/>
        <pc:sldMkLst>
          <pc:docMk/>
          <pc:sldMk cId="2176662092" sldId="873"/>
        </pc:sldMkLst>
      </pc:sldChg>
      <pc:sldChg chg="del">
        <pc:chgData name="David Alonso" userId="60e5f2bd-fcc3-4045-8258-c932d6ffcd7a" providerId="ADAL" clId="{D0D2F9DD-8F55-44BC-A8CD-91756B9EC540}" dt="2024-01-22T22:00:21.641" v="814" actId="47"/>
        <pc:sldMkLst>
          <pc:docMk/>
          <pc:sldMk cId="3102636443" sldId="874"/>
        </pc:sldMkLst>
      </pc:sldChg>
      <pc:sldChg chg="del">
        <pc:chgData name="David Alonso" userId="60e5f2bd-fcc3-4045-8258-c932d6ffcd7a" providerId="ADAL" clId="{D0D2F9DD-8F55-44BC-A8CD-91756B9EC540}" dt="2024-01-22T22:00:21.641" v="814" actId="47"/>
        <pc:sldMkLst>
          <pc:docMk/>
          <pc:sldMk cId="3103571903" sldId="875"/>
        </pc:sldMkLst>
      </pc:sldChg>
      <pc:sldChg chg="del">
        <pc:chgData name="David Alonso" userId="60e5f2bd-fcc3-4045-8258-c932d6ffcd7a" providerId="ADAL" clId="{D0D2F9DD-8F55-44BC-A8CD-91756B9EC540}" dt="2024-01-23T21:19:47.600" v="2478" actId="47"/>
        <pc:sldMkLst>
          <pc:docMk/>
          <pc:sldMk cId="1540945302" sldId="876"/>
        </pc:sldMkLst>
      </pc:sldChg>
      <pc:sldChg chg="addSp delSp modSp del mod ord">
        <pc:chgData name="David Alonso" userId="60e5f2bd-fcc3-4045-8258-c932d6ffcd7a" providerId="ADAL" clId="{D0D2F9DD-8F55-44BC-A8CD-91756B9EC540}" dt="2024-01-23T21:14:15.705" v="2408" actId="47"/>
        <pc:sldMkLst>
          <pc:docMk/>
          <pc:sldMk cId="1548024418" sldId="877"/>
        </pc:sldMkLst>
        <pc:spChg chg="del">
          <ac:chgData name="David Alonso" userId="60e5f2bd-fcc3-4045-8258-c932d6ffcd7a" providerId="ADAL" clId="{D0D2F9DD-8F55-44BC-A8CD-91756B9EC540}" dt="2024-01-23T20:59:29.211" v="2165" actId="478"/>
          <ac:spMkLst>
            <pc:docMk/>
            <pc:sldMk cId="1548024418" sldId="877"/>
            <ac:spMk id="2" creationId="{CE0802BC-81A7-B232-CAC6-CF3A7FADC3D3}"/>
          </ac:spMkLst>
        </pc:spChg>
        <pc:spChg chg="del">
          <ac:chgData name="David Alonso" userId="60e5f2bd-fcc3-4045-8258-c932d6ffcd7a" providerId="ADAL" clId="{D0D2F9DD-8F55-44BC-A8CD-91756B9EC540}" dt="2024-01-23T20:59:29.211" v="2165" actId="478"/>
          <ac:spMkLst>
            <pc:docMk/>
            <pc:sldMk cId="1548024418" sldId="877"/>
            <ac:spMk id="3" creationId="{3E39C1D8-39DC-7AB3-B278-8EAB7A2F845F}"/>
          </ac:spMkLst>
        </pc:spChg>
        <pc:spChg chg="del">
          <ac:chgData name="David Alonso" userId="60e5f2bd-fcc3-4045-8258-c932d6ffcd7a" providerId="ADAL" clId="{D0D2F9DD-8F55-44BC-A8CD-91756B9EC540}" dt="2024-01-23T21:11:01.841" v="2373" actId="478"/>
          <ac:spMkLst>
            <pc:docMk/>
            <pc:sldMk cId="1548024418" sldId="877"/>
            <ac:spMk id="5" creationId="{C24AD3D9-C9AF-FFF9-978F-F7119743A8AA}"/>
          </ac:spMkLst>
        </pc:spChg>
        <pc:picChg chg="add mod ord">
          <ac:chgData name="David Alonso" userId="60e5f2bd-fcc3-4045-8258-c932d6ffcd7a" providerId="ADAL" clId="{D0D2F9DD-8F55-44BC-A8CD-91756B9EC540}" dt="2024-01-23T20:59:13.949" v="2164" actId="167"/>
          <ac:picMkLst>
            <pc:docMk/>
            <pc:sldMk cId="1548024418" sldId="877"/>
            <ac:picMk id="6" creationId="{68964426-3B44-E41B-8E50-B72AA627E43E}"/>
          </ac:picMkLst>
        </pc:picChg>
        <pc:picChg chg="del">
          <ac:chgData name="David Alonso" userId="60e5f2bd-fcc3-4045-8258-c932d6ffcd7a" providerId="ADAL" clId="{D0D2F9DD-8F55-44BC-A8CD-91756B9EC540}" dt="2024-01-23T20:56:09.188" v="2158" actId="478"/>
          <ac:picMkLst>
            <pc:docMk/>
            <pc:sldMk cId="1548024418" sldId="877"/>
            <ac:picMk id="7" creationId="{EEE243B6-831C-619D-1836-8DF9987F5095}"/>
          </ac:picMkLst>
        </pc:picChg>
      </pc:sldChg>
      <pc:sldChg chg="addSp delSp modSp del mod ord">
        <pc:chgData name="David Alonso" userId="60e5f2bd-fcc3-4045-8258-c932d6ffcd7a" providerId="ADAL" clId="{D0D2F9DD-8F55-44BC-A8CD-91756B9EC540}" dt="2024-01-23T21:17:04.682" v="2437" actId="47"/>
        <pc:sldMkLst>
          <pc:docMk/>
          <pc:sldMk cId="1089409720" sldId="878"/>
        </pc:sldMkLst>
        <pc:spChg chg="del">
          <ac:chgData name="David Alonso" userId="60e5f2bd-fcc3-4045-8258-c932d6ffcd7a" providerId="ADAL" clId="{D0D2F9DD-8F55-44BC-A8CD-91756B9EC540}" dt="2024-01-23T21:04:53.208" v="2275" actId="478"/>
          <ac:spMkLst>
            <pc:docMk/>
            <pc:sldMk cId="1089409720" sldId="878"/>
            <ac:spMk id="2" creationId="{CE0802BC-81A7-B232-CAC6-CF3A7FADC3D3}"/>
          </ac:spMkLst>
        </pc:spChg>
        <pc:spChg chg="del mod">
          <ac:chgData name="David Alonso" userId="60e5f2bd-fcc3-4045-8258-c932d6ffcd7a" providerId="ADAL" clId="{D0D2F9DD-8F55-44BC-A8CD-91756B9EC540}" dt="2024-01-23T21:04:52.573" v="2274" actId="478"/>
          <ac:spMkLst>
            <pc:docMk/>
            <pc:sldMk cId="1089409720" sldId="878"/>
            <ac:spMk id="3" creationId="{3E39C1D8-39DC-7AB3-B278-8EAB7A2F845F}"/>
          </ac:spMkLst>
        </pc:spChg>
        <pc:picChg chg="del">
          <ac:chgData name="David Alonso" userId="60e5f2bd-fcc3-4045-8258-c932d6ffcd7a" providerId="ADAL" clId="{D0D2F9DD-8F55-44BC-A8CD-91756B9EC540}" dt="2024-01-23T21:04:51.595" v="2273" actId="478"/>
          <ac:picMkLst>
            <pc:docMk/>
            <pc:sldMk cId="1089409720" sldId="878"/>
            <ac:picMk id="6" creationId="{F71D2DC3-2671-5597-F62C-90AE019A048E}"/>
          </ac:picMkLst>
        </pc:picChg>
        <pc:picChg chg="add mod">
          <ac:chgData name="David Alonso" userId="60e5f2bd-fcc3-4045-8258-c932d6ffcd7a" providerId="ADAL" clId="{D0D2F9DD-8F55-44BC-A8CD-91756B9EC540}" dt="2024-01-23T21:07:36.138" v="2280" actId="14100"/>
          <ac:picMkLst>
            <pc:docMk/>
            <pc:sldMk cId="1089409720" sldId="878"/>
            <ac:picMk id="7" creationId="{23B40272-806C-1FCE-9254-B68BD2875DA4}"/>
          </ac:picMkLst>
        </pc:picChg>
      </pc:sldChg>
      <pc:sldChg chg="addSp delSp modSp mod ord">
        <pc:chgData name="David Alonso" userId="60e5f2bd-fcc3-4045-8258-c932d6ffcd7a" providerId="ADAL" clId="{D0D2F9DD-8F55-44BC-A8CD-91756B9EC540}" dt="2024-01-23T21:49:25.151" v="2744" actId="14838"/>
        <pc:sldMkLst>
          <pc:docMk/>
          <pc:sldMk cId="1563644894" sldId="879"/>
        </pc:sldMkLst>
        <pc:spChg chg="del">
          <ac:chgData name="David Alonso" userId="60e5f2bd-fcc3-4045-8258-c932d6ffcd7a" providerId="ADAL" clId="{D0D2F9DD-8F55-44BC-A8CD-91756B9EC540}" dt="2024-01-23T21:01:51.416" v="2200" actId="478"/>
          <ac:spMkLst>
            <pc:docMk/>
            <pc:sldMk cId="1563644894" sldId="879"/>
            <ac:spMk id="2" creationId="{CE0802BC-81A7-B232-CAC6-CF3A7FADC3D3}"/>
          </ac:spMkLst>
        </pc:spChg>
        <pc:spChg chg="del">
          <ac:chgData name="David Alonso" userId="60e5f2bd-fcc3-4045-8258-c932d6ffcd7a" providerId="ADAL" clId="{D0D2F9DD-8F55-44BC-A8CD-91756B9EC540}" dt="2024-01-23T21:01:51.416" v="2200" actId="478"/>
          <ac:spMkLst>
            <pc:docMk/>
            <pc:sldMk cId="1563644894" sldId="879"/>
            <ac:spMk id="3" creationId="{3E39C1D8-39DC-7AB3-B278-8EAB7A2F845F}"/>
          </ac:spMkLst>
        </pc:spChg>
        <pc:spChg chg="del">
          <ac:chgData name="David Alonso" userId="60e5f2bd-fcc3-4045-8258-c932d6ffcd7a" providerId="ADAL" clId="{D0D2F9DD-8F55-44BC-A8CD-91756B9EC540}" dt="2024-01-23T21:01:51.416" v="2200" actId="478"/>
          <ac:spMkLst>
            <pc:docMk/>
            <pc:sldMk cId="1563644894" sldId="879"/>
            <ac:spMk id="5" creationId="{C24AD3D9-C9AF-FFF9-978F-F7119743A8AA}"/>
          </ac:spMkLst>
        </pc:spChg>
        <pc:spChg chg="add mod">
          <ac:chgData name="David Alonso" userId="60e5f2bd-fcc3-4045-8258-c932d6ffcd7a" providerId="ADAL" clId="{D0D2F9DD-8F55-44BC-A8CD-91756B9EC540}" dt="2024-01-23T21:49:25.151" v="2744" actId="14838"/>
          <ac:spMkLst>
            <pc:docMk/>
            <pc:sldMk cId="1563644894" sldId="879"/>
            <ac:spMk id="12" creationId="{DA4A1605-0756-FA56-E4C8-CF63346209C0}"/>
          </ac:spMkLst>
        </pc:spChg>
        <pc:picChg chg="del">
          <ac:chgData name="David Alonso" userId="60e5f2bd-fcc3-4045-8258-c932d6ffcd7a" providerId="ADAL" clId="{D0D2F9DD-8F55-44BC-A8CD-91756B9EC540}" dt="2024-01-23T21:01:47.591" v="2199" actId="478"/>
          <ac:picMkLst>
            <pc:docMk/>
            <pc:sldMk cId="1563644894" sldId="879"/>
            <ac:picMk id="6" creationId="{8C10360C-ACDE-CDC4-8453-B51B34AFC33E}"/>
          </ac:picMkLst>
        </pc:picChg>
        <pc:picChg chg="add mod">
          <ac:chgData name="David Alonso" userId="60e5f2bd-fcc3-4045-8258-c932d6ffcd7a" providerId="ADAL" clId="{D0D2F9DD-8F55-44BC-A8CD-91756B9EC540}" dt="2024-01-23T21:02:45.268" v="2222" actId="1035"/>
          <ac:picMkLst>
            <pc:docMk/>
            <pc:sldMk cId="1563644894" sldId="879"/>
            <ac:picMk id="7" creationId="{8F082373-F2AD-9878-55B7-9C17706B32F6}"/>
          </ac:picMkLst>
        </pc:picChg>
        <pc:picChg chg="add mod">
          <ac:chgData name="David Alonso" userId="60e5f2bd-fcc3-4045-8258-c932d6ffcd7a" providerId="ADAL" clId="{D0D2F9DD-8F55-44BC-A8CD-91756B9EC540}" dt="2024-01-23T21:48:11.911" v="2737"/>
          <ac:picMkLst>
            <pc:docMk/>
            <pc:sldMk cId="1563644894" sldId="879"/>
            <ac:picMk id="8" creationId="{D6565479-548E-BE75-EEFF-9461F3CCC214}"/>
          </ac:picMkLst>
        </pc:picChg>
        <pc:picChg chg="add mod">
          <ac:chgData name="David Alonso" userId="60e5f2bd-fcc3-4045-8258-c932d6ffcd7a" providerId="ADAL" clId="{D0D2F9DD-8F55-44BC-A8CD-91756B9EC540}" dt="2024-01-23T21:48:11.911" v="2737"/>
          <ac:picMkLst>
            <pc:docMk/>
            <pc:sldMk cId="1563644894" sldId="879"/>
            <ac:picMk id="9" creationId="{499CC0C3-4B5A-A141-900D-FFB25697DFB8}"/>
          </ac:picMkLst>
        </pc:picChg>
        <pc:picChg chg="add mod">
          <ac:chgData name="David Alonso" userId="60e5f2bd-fcc3-4045-8258-c932d6ffcd7a" providerId="ADAL" clId="{D0D2F9DD-8F55-44BC-A8CD-91756B9EC540}" dt="2024-01-23T21:48:11.911" v="2737"/>
          <ac:picMkLst>
            <pc:docMk/>
            <pc:sldMk cId="1563644894" sldId="879"/>
            <ac:picMk id="10" creationId="{82462166-220F-A530-25C3-1E053B49CD85}"/>
          </ac:picMkLst>
        </pc:picChg>
        <pc:picChg chg="add mod">
          <ac:chgData name="David Alonso" userId="60e5f2bd-fcc3-4045-8258-c932d6ffcd7a" providerId="ADAL" clId="{D0D2F9DD-8F55-44BC-A8CD-91756B9EC540}" dt="2024-01-23T21:48:11.911" v="2737"/>
          <ac:picMkLst>
            <pc:docMk/>
            <pc:sldMk cId="1563644894" sldId="879"/>
            <ac:picMk id="11" creationId="{23320F23-B1A9-8DFA-09BB-556A39EBBC99}"/>
          </ac:picMkLst>
        </pc:picChg>
      </pc:sldChg>
      <pc:sldChg chg="addSp delSp modSp del mod">
        <pc:chgData name="David Alonso" userId="60e5f2bd-fcc3-4045-8258-c932d6ffcd7a" providerId="ADAL" clId="{D0D2F9DD-8F55-44BC-A8CD-91756B9EC540}" dt="2024-01-23T21:16:16.307" v="2423" actId="47"/>
        <pc:sldMkLst>
          <pc:docMk/>
          <pc:sldMk cId="2760067776" sldId="880"/>
        </pc:sldMkLst>
        <pc:spChg chg="del">
          <ac:chgData name="David Alonso" userId="60e5f2bd-fcc3-4045-8258-c932d6ffcd7a" providerId="ADAL" clId="{D0D2F9DD-8F55-44BC-A8CD-91756B9EC540}" dt="2024-01-23T21:11:41.295" v="2383" actId="478"/>
          <ac:spMkLst>
            <pc:docMk/>
            <pc:sldMk cId="2760067776" sldId="880"/>
            <ac:spMk id="2" creationId="{CE0802BC-81A7-B232-CAC6-CF3A7FADC3D3}"/>
          </ac:spMkLst>
        </pc:spChg>
        <pc:spChg chg="del">
          <ac:chgData name="David Alonso" userId="60e5f2bd-fcc3-4045-8258-c932d6ffcd7a" providerId="ADAL" clId="{D0D2F9DD-8F55-44BC-A8CD-91756B9EC540}" dt="2024-01-23T21:11:41.295" v="2383" actId="478"/>
          <ac:spMkLst>
            <pc:docMk/>
            <pc:sldMk cId="2760067776" sldId="880"/>
            <ac:spMk id="3" creationId="{3E39C1D8-39DC-7AB3-B278-8EAB7A2F845F}"/>
          </ac:spMkLst>
        </pc:spChg>
        <pc:spChg chg="del">
          <ac:chgData name="David Alonso" userId="60e5f2bd-fcc3-4045-8258-c932d6ffcd7a" providerId="ADAL" clId="{D0D2F9DD-8F55-44BC-A8CD-91756B9EC540}" dt="2024-01-23T21:11:41.295" v="2383" actId="478"/>
          <ac:spMkLst>
            <pc:docMk/>
            <pc:sldMk cId="2760067776" sldId="880"/>
            <ac:spMk id="5" creationId="{C24AD3D9-C9AF-FFF9-978F-F7119743A8AA}"/>
          </ac:spMkLst>
        </pc:spChg>
        <pc:picChg chg="add del mod">
          <ac:chgData name="David Alonso" userId="60e5f2bd-fcc3-4045-8258-c932d6ffcd7a" providerId="ADAL" clId="{D0D2F9DD-8F55-44BC-A8CD-91756B9EC540}" dt="2024-01-23T21:12:09.529" v="2387" actId="478"/>
          <ac:picMkLst>
            <pc:docMk/>
            <pc:sldMk cId="2760067776" sldId="880"/>
            <ac:picMk id="6" creationId="{64D3F360-515E-B0C3-6665-0FD6D1DDDDE5}"/>
          </ac:picMkLst>
        </pc:picChg>
        <pc:picChg chg="add del mod">
          <ac:chgData name="David Alonso" userId="60e5f2bd-fcc3-4045-8258-c932d6ffcd7a" providerId="ADAL" clId="{D0D2F9DD-8F55-44BC-A8CD-91756B9EC540}" dt="2024-01-23T21:12:21.746" v="2391" actId="478"/>
          <ac:picMkLst>
            <pc:docMk/>
            <pc:sldMk cId="2760067776" sldId="880"/>
            <ac:picMk id="8" creationId="{865A3234-6C12-6395-A058-1BBAFDB33DD1}"/>
          </ac:picMkLst>
        </pc:picChg>
        <pc:picChg chg="add mod">
          <ac:chgData name="David Alonso" userId="60e5f2bd-fcc3-4045-8258-c932d6ffcd7a" providerId="ADAL" clId="{D0D2F9DD-8F55-44BC-A8CD-91756B9EC540}" dt="2024-01-23T21:13:24.148" v="2397" actId="1076"/>
          <ac:picMkLst>
            <pc:docMk/>
            <pc:sldMk cId="2760067776" sldId="880"/>
            <ac:picMk id="10" creationId="{33E8D960-14C8-D7F2-CE01-3A76D6492474}"/>
          </ac:picMkLst>
        </pc:picChg>
        <pc:picChg chg="del">
          <ac:chgData name="David Alonso" userId="60e5f2bd-fcc3-4045-8258-c932d6ffcd7a" providerId="ADAL" clId="{D0D2F9DD-8F55-44BC-A8CD-91756B9EC540}" dt="2024-01-23T21:11:38.119" v="2382" actId="478"/>
          <ac:picMkLst>
            <pc:docMk/>
            <pc:sldMk cId="2760067776" sldId="880"/>
            <ac:picMk id="13" creationId="{5C583BF2-F037-0425-6CB2-A3127A0291CB}"/>
          </ac:picMkLst>
        </pc:picChg>
      </pc:sldChg>
      <pc:sldChg chg="addSp delSp modSp add del mod ord">
        <pc:chgData name="David Alonso" userId="60e5f2bd-fcc3-4045-8258-c932d6ffcd7a" providerId="ADAL" clId="{D0D2F9DD-8F55-44BC-A8CD-91756B9EC540}" dt="2024-01-22T21:39:27.008" v="414" actId="47"/>
        <pc:sldMkLst>
          <pc:docMk/>
          <pc:sldMk cId="3545701290" sldId="881"/>
        </pc:sldMkLst>
        <pc:spChg chg="add mod">
          <ac:chgData name="David Alonso" userId="60e5f2bd-fcc3-4045-8258-c932d6ffcd7a" providerId="ADAL" clId="{D0D2F9DD-8F55-44BC-A8CD-91756B9EC540}" dt="2024-01-22T21:35:22.687" v="228" actId="1076"/>
          <ac:spMkLst>
            <pc:docMk/>
            <pc:sldMk cId="3545701290" sldId="881"/>
            <ac:spMk id="2" creationId="{1E5B99F9-E43D-FEA8-094F-DDB50C48440F}"/>
          </ac:spMkLst>
        </pc:spChg>
        <pc:spChg chg="add mod">
          <ac:chgData name="David Alonso" userId="60e5f2bd-fcc3-4045-8258-c932d6ffcd7a" providerId="ADAL" clId="{D0D2F9DD-8F55-44BC-A8CD-91756B9EC540}" dt="2024-01-22T21:33:33.950" v="156" actId="164"/>
          <ac:spMkLst>
            <pc:docMk/>
            <pc:sldMk cId="3545701290" sldId="881"/>
            <ac:spMk id="6" creationId="{272398F3-2329-5ED1-23B7-D94B7936A2AE}"/>
          </ac:spMkLst>
        </pc:spChg>
        <pc:spChg chg="add mod">
          <ac:chgData name="David Alonso" userId="60e5f2bd-fcc3-4045-8258-c932d6ffcd7a" providerId="ADAL" clId="{D0D2F9DD-8F55-44BC-A8CD-91756B9EC540}" dt="2024-01-22T21:33:33.950" v="156" actId="164"/>
          <ac:spMkLst>
            <pc:docMk/>
            <pc:sldMk cId="3545701290" sldId="881"/>
            <ac:spMk id="13" creationId="{F1671372-9C2F-73B5-13CC-AC32757084E5}"/>
          </ac:spMkLst>
        </pc:spChg>
        <pc:spChg chg="mod">
          <ac:chgData name="David Alonso" userId="60e5f2bd-fcc3-4045-8258-c932d6ffcd7a" providerId="ADAL" clId="{D0D2F9DD-8F55-44BC-A8CD-91756B9EC540}" dt="2024-01-22T21:35:44.870" v="230"/>
          <ac:spMkLst>
            <pc:docMk/>
            <pc:sldMk cId="3545701290" sldId="881"/>
            <ac:spMk id="18" creationId="{6AC13855-9C97-5C88-35D3-D47690FA1ED8}"/>
          </ac:spMkLst>
        </pc:spChg>
        <pc:spChg chg="mod">
          <ac:chgData name="David Alonso" userId="60e5f2bd-fcc3-4045-8258-c932d6ffcd7a" providerId="ADAL" clId="{D0D2F9DD-8F55-44BC-A8CD-91756B9EC540}" dt="2024-01-22T21:35:44.870" v="230"/>
          <ac:spMkLst>
            <pc:docMk/>
            <pc:sldMk cId="3545701290" sldId="881"/>
            <ac:spMk id="20" creationId="{7CC1C77A-9106-94A1-4C3D-FEEDC64C00B8}"/>
          </ac:spMkLst>
        </pc:spChg>
        <pc:grpChg chg="add del mod">
          <ac:chgData name="David Alonso" userId="60e5f2bd-fcc3-4045-8258-c932d6ffcd7a" providerId="ADAL" clId="{D0D2F9DD-8F55-44BC-A8CD-91756B9EC540}" dt="2024-01-22T21:35:38.984" v="229" actId="478"/>
          <ac:grpSpMkLst>
            <pc:docMk/>
            <pc:sldMk cId="3545701290" sldId="881"/>
            <ac:grpSpMk id="14" creationId="{97D4BA52-A085-B38D-532A-426AD01C521D}"/>
          </ac:grpSpMkLst>
        </pc:grpChg>
        <pc:grpChg chg="add mod">
          <ac:chgData name="David Alonso" userId="60e5f2bd-fcc3-4045-8258-c932d6ffcd7a" providerId="ADAL" clId="{D0D2F9DD-8F55-44BC-A8CD-91756B9EC540}" dt="2024-01-22T21:35:44.870" v="230"/>
          <ac:grpSpMkLst>
            <pc:docMk/>
            <pc:sldMk cId="3545701290" sldId="881"/>
            <ac:grpSpMk id="16" creationId="{4A582945-720B-B4A7-63C8-5035F20F9802}"/>
          </ac:grpSpMkLst>
        </pc:grpChg>
        <pc:picChg chg="mod">
          <ac:chgData name="David Alonso" userId="60e5f2bd-fcc3-4045-8258-c932d6ffcd7a" providerId="ADAL" clId="{D0D2F9DD-8F55-44BC-A8CD-91756B9EC540}" dt="2024-01-22T21:32:24.978" v="107" actId="34135"/>
          <ac:picMkLst>
            <pc:docMk/>
            <pc:sldMk cId="3545701290" sldId="881"/>
            <ac:picMk id="4" creationId="{D48F3A32-8649-272D-9C7C-E2BB06D70D07}"/>
          </ac:picMkLst>
        </pc:picChg>
        <pc:picChg chg="add mod">
          <ac:chgData name="David Alonso" userId="60e5f2bd-fcc3-4045-8258-c932d6ffcd7a" providerId="ADAL" clId="{D0D2F9DD-8F55-44BC-A8CD-91756B9EC540}" dt="2024-01-22T21:33:33.950" v="156" actId="164"/>
          <ac:picMkLst>
            <pc:docMk/>
            <pc:sldMk cId="3545701290" sldId="881"/>
            <ac:picMk id="5" creationId="{99BF9125-4335-41C0-CD12-EBECE4902FA9}"/>
          </ac:picMkLst>
        </pc:picChg>
        <pc:picChg chg="add mod">
          <ac:chgData name="David Alonso" userId="60e5f2bd-fcc3-4045-8258-c932d6ffcd7a" providerId="ADAL" clId="{D0D2F9DD-8F55-44BC-A8CD-91756B9EC540}" dt="2024-01-22T21:33:33.950" v="156" actId="164"/>
          <ac:picMkLst>
            <pc:docMk/>
            <pc:sldMk cId="3545701290" sldId="881"/>
            <ac:picMk id="7" creationId="{C6B4B348-6E4D-7374-72EF-5A34897890B6}"/>
          </ac:picMkLst>
        </pc:picChg>
        <pc:picChg chg="mod">
          <ac:chgData name="David Alonso" userId="60e5f2bd-fcc3-4045-8258-c932d6ffcd7a" providerId="ADAL" clId="{D0D2F9DD-8F55-44BC-A8CD-91756B9EC540}" dt="2024-01-22T21:32:31.846" v="108" actId="34135"/>
          <ac:picMkLst>
            <pc:docMk/>
            <pc:sldMk cId="3545701290" sldId="881"/>
            <ac:picMk id="8" creationId="{95D0022F-B4FA-35BC-FF53-BD91FBFD9574}"/>
          </ac:picMkLst>
        </pc:picChg>
        <pc:picChg chg="mod">
          <ac:chgData name="David Alonso" userId="60e5f2bd-fcc3-4045-8258-c932d6ffcd7a" providerId="ADAL" clId="{D0D2F9DD-8F55-44BC-A8CD-91756B9EC540}" dt="2024-01-22T21:32:31.846" v="108" actId="34135"/>
          <ac:picMkLst>
            <pc:docMk/>
            <pc:sldMk cId="3545701290" sldId="881"/>
            <ac:picMk id="9" creationId="{0CD920D0-AF09-03D6-F954-0DF5110EE0F4}"/>
          </ac:picMkLst>
        </pc:picChg>
        <pc:picChg chg="mod">
          <ac:chgData name="David Alonso" userId="60e5f2bd-fcc3-4045-8258-c932d6ffcd7a" providerId="ADAL" clId="{D0D2F9DD-8F55-44BC-A8CD-91756B9EC540}" dt="2024-01-22T21:32:31.846" v="108" actId="34135"/>
          <ac:picMkLst>
            <pc:docMk/>
            <pc:sldMk cId="3545701290" sldId="881"/>
            <ac:picMk id="10" creationId="{E5CE6821-F872-ABF5-5498-07A2BC070DF4}"/>
          </ac:picMkLst>
        </pc:picChg>
        <pc:picChg chg="mod">
          <ac:chgData name="David Alonso" userId="60e5f2bd-fcc3-4045-8258-c932d6ffcd7a" providerId="ADAL" clId="{D0D2F9DD-8F55-44BC-A8CD-91756B9EC540}" dt="2024-01-22T21:32:31.846" v="108" actId="34135"/>
          <ac:picMkLst>
            <pc:docMk/>
            <pc:sldMk cId="3545701290" sldId="881"/>
            <ac:picMk id="11" creationId="{AA52E8C4-B6E0-5E6B-D232-E4E7750EFF1F}"/>
          </ac:picMkLst>
        </pc:picChg>
        <pc:picChg chg="del mod">
          <ac:chgData name="David Alonso" userId="60e5f2bd-fcc3-4045-8258-c932d6ffcd7a" providerId="ADAL" clId="{D0D2F9DD-8F55-44BC-A8CD-91756B9EC540}" dt="2024-01-22T21:35:18.362" v="226" actId="478"/>
          <ac:picMkLst>
            <pc:docMk/>
            <pc:sldMk cId="3545701290" sldId="881"/>
            <ac:picMk id="12" creationId="{F9AD2271-3C08-FC2B-65BD-14B9B8722F7F}"/>
          </ac:picMkLst>
        </pc:picChg>
        <pc:picChg chg="add mod">
          <ac:chgData name="David Alonso" userId="60e5f2bd-fcc3-4045-8258-c932d6ffcd7a" providerId="ADAL" clId="{D0D2F9DD-8F55-44BC-A8CD-91756B9EC540}" dt="2024-01-22T21:35:18.840" v="227"/>
          <ac:picMkLst>
            <pc:docMk/>
            <pc:sldMk cId="3545701290" sldId="881"/>
            <ac:picMk id="15" creationId="{F8D39350-7957-4879-69B8-707920F370D1}"/>
          </ac:picMkLst>
        </pc:picChg>
        <pc:picChg chg="mod">
          <ac:chgData name="David Alonso" userId="60e5f2bd-fcc3-4045-8258-c932d6ffcd7a" providerId="ADAL" clId="{D0D2F9DD-8F55-44BC-A8CD-91756B9EC540}" dt="2024-01-22T21:35:44.870" v="230"/>
          <ac:picMkLst>
            <pc:docMk/>
            <pc:sldMk cId="3545701290" sldId="881"/>
            <ac:picMk id="17" creationId="{ECCF59A4-BEEA-99FB-3253-553559F95622}"/>
          </ac:picMkLst>
        </pc:picChg>
        <pc:picChg chg="mod">
          <ac:chgData name="David Alonso" userId="60e5f2bd-fcc3-4045-8258-c932d6ffcd7a" providerId="ADAL" clId="{D0D2F9DD-8F55-44BC-A8CD-91756B9EC540}" dt="2024-01-22T21:35:44.870" v="230"/>
          <ac:picMkLst>
            <pc:docMk/>
            <pc:sldMk cId="3545701290" sldId="881"/>
            <ac:picMk id="19" creationId="{E6997D64-51B2-18EE-452C-16FF65C55682}"/>
          </ac:picMkLst>
        </pc:picChg>
      </pc:sldChg>
      <pc:sldChg chg="addSp delSp modSp add del mod">
        <pc:chgData name="David Alonso" userId="60e5f2bd-fcc3-4045-8258-c932d6ffcd7a" providerId="ADAL" clId="{D0D2F9DD-8F55-44BC-A8CD-91756B9EC540}" dt="2024-01-22T21:46:11.390" v="549" actId="47"/>
        <pc:sldMkLst>
          <pc:docMk/>
          <pc:sldMk cId="663995367" sldId="882"/>
        </pc:sldMkLst>
        <pc:spChg chg="del">
          <ac:chgData name="David Alonso" userId="60e5f2bd-fcc3-4045-8258-c932d6ffcd7a" providerId="ADAL" clId="{D0D2F9DD-8F55-44BC-A8CD-91756B9EC540}" dt="2024-01-22T21:33:56.203" v="174" actId="478"/>
          <ac:spMkLst>
            <pc:docMk/>
            <pc:sldMk cId="663995367" sldId="882"/>
            <ac:spMk id="2" creationId="{1E5B99F9-E43D-FEA8-094F-DDB50C48440F}"/>
          </ac:spMkLst>
        </pc:spChg>
        <pc:spChg chg="add mod">
          <ac:chgData name="David Alonso" userId="60e5f2bd-fcc3-4045-8258-c932d6ffcd7a" providerId="ADAL" clId="{D0D2F9DD-8F55-44BC-A8CD-91756B9EC540}" dt="2024-01-22T21:34:56.230" v="225" actId="1035"/>
          <ac:spMkLst>
            <pc:docMk/>
            <pc:sldMk cId="663995367" sldId="882"/>
            <ac:spMk id="15" creationId="{1DF5ACD8-510A-2459-81CC-0D8765D4C888}"/>
          </ac:spMkLst>
        </pc:spChg>
        <pc:spChg chg="add mod">
          <ac:chgData name="David Alonso" userId="60e5f2bd-fcc3-4045-8258-c932d6ffcd7a" providerId="ADAL" clId="{D0D2F9DD-8F55-44BC-A8CD-91756B9EC540}" dt="2024-01-22T21:34:56.230" v="225" actId="1035"/>
          <ac:spMkLst>
            <pc:docMk/>
            <pc:sldMk cId="663995367" sldId="882"/>
            <ac:spMk id="16" creationId="{78882C42-85FA-8C8F-7552-D1D86699696E}"/>
          </ac:spMkLst>
        </pc:spChg>
        <pc:grpChg chg="mod">
          <ac:chgData name="David Alonso" userId="60e5f2bd-fcc3-4045-8258-c932d6ffcd7a" providerId="ADAL" clId="{D0D2F9DD-8F55-44BC-A8CD-91756B9EC540}" dt="2024-01-22T21:33:53.448" v="173" actId="1035"/>
          <ac:grpSpMkLst>
            <pc:docMk/>
            <pc:sldMk cId="663995367" sldId="882"/>
            <ac:grpSpMk id="14" creationId="{97D4BA52-A085-B38D-532A-426AD01C521D}"/>
          </ac:grpSpMkLst>
        </pc:grpChg>
        <pc:picChg chg="del">
          <ac:chgData name="David Alonso" userId="60e5f2bd-fcc3-4045-8258-c932d6ffcd7a" providerId="ADAL" clId="{D0D2F9DD-8F55-44BC-A8CD-91756B9EC540}" dt="2024-01-22T21:33:56.203" v="174" actId="478"/>
          <ac:picMkLst>
            <pc:docMk/>
            <pc:sldMk cId="663995367" sldId="882"/>
            <ac:picMk id="12" creationId="{F9AD2271-3C08-FC2B-65BD-14B9B8722F7F}"/>
          </ac:picMkLst>
        </pc:picChg>
        <pc:picChg chg="add mod">
          <ac:chgData name="David Alonso" userId="60e5f2bd-fcc3-4045-8258-c932d6ffcd7a" providerId="ADAL" clId="{D0D2F9DD-8F55-44BC-A8CD-91756B9EC540}" dt="2024-01-22T21:34:56.230" v="225" actId="1035"/>
          <ac:picMkLst>
            <pc:docMk/>
            <pc:sldMk cId="663995367" sldId="882"/>
            <ac:picMk id="17" creationId="{61E2B213-83FC-8B7C-0713-FEF760685240}"/>
          </ac:picMkLst>
        </pc:picChg>
      </pc:sldChg>
      <pc:sldChg chg="addSp delSp modSp add mod">
        <pc:chgData name="David Alonso" userId="60e5f2bd-fcc3-4045-8258-c932d6ffcd7a" providerId="ADAL" clId="{D0D2F9DD-8F55-44BC-A8CD-91756B9EC540}" dt="2024-01-23T09:42:02.533" v="1976" actId="403"/>
        <pc:sldMkLst>
          <pc:docMk/>
          <pc:sldMk cId="736664700" sldId="883"/>
        </pc:sldMkLst>
        <pc:spChg chg="mod">
          <ac:chgData name="David Alonso" userId="60e5f2bd-fcc3-4045-8258-c932d6ffcd7a" providerId="ADAL" clId="{D0D2F9DD-8F55-44BC-A8CD-91756B9EC540}" dt="2024-01-22T21:38:48.809" v="400" actId="14838"/>
          <ac:spMkLst>
            <pc:docMk/>
            <pc:sldMk cId="736664700" sldId="883"/>
            <ac:spMk id="2" creationId="{1E5B99F9-E43D-FEA8-094F-DDB50C48440F}"/>
          </ac:spMkLst>
        </pc:spChg>
        <pc:spChg chg="add del mod">
          <ac:chgData name="David Alonso" userId="60e5f2bd-fcc3-4045-8258-c932d6ffcd7a" providerId="ADAL" clId="{D0D2F9DD-8F55-44BC-A8CD-91756B9EC540}" dt="2024-01-22T21:47:24.138" v="560" actId="478"/>
          <ac:spMkLst>
            <pc:docMk/>
            <pc:sldMk cId="736664700" sldId="883"/>
            <ac:spMk id="5" creationId="{6AD53189-96DE-1751-F980-1258B9B8AFD7}"/>
          </ac:spMkLst>
        </pc:spChg>
        <pc:spChg chg="mod">
          <ac:chgData name="David Alonso" userId="60e5f2bd-fcc3-4045-8258-c932d6ffcd7a" providerId="ADAL" clId="{D0D2F9DD-8F55-44BC-A8CD-91756B9EC540}" dt="2024-01-22T21:44:55.099" v="542"/>
          <ac:spMkLst>
            <pc:docMk/>
            <pc:sldMk cId="736664700" sldId="883"/>
            <ac:spMk id="7" creationId="{9EA4E118-F4DC-E066-3CAD-C01380750F86}"/>
          </ac:spMkLst>
        </pc:spChg>
        <pc:spChg chg="add del mod">
          <ac:chgData name="David Alonso" userId="60e5f2bd-fcc3-4045-8258-c932d6ffcd7a" providerId="ADAL" clId="{D0D2F9DD-8F55-44BC-A8CD-91756B9EC540}" dt="2024-01-23T09:41:36.234" v="1967" actId="478"/>
          <ac:spMkLst>
            <pc:docMk/>
            <pc:sldMk cId="736664700" sldId="883"/>
            <ac:spMk id="8" creationId="{2EB0974B-71EB-8478-600F-ECB8008A2677}"/>
          </ac:spMkLst>
        </pc:spChg>
        <pc:spChg chg="add mod">
          <ac:chgData name="David Alonso" userId="60e5f2bd-fcc3-4045-8258-c932d6ffcd7a" providerId="ADAL" clId="{D0D2F9DD-8F55-44BC-A8CD-91756B9EC540}" dt="2024-01-23T09:42:02.533" v="1976" actId="403"/>
          <ac:spMkLst>
            <pc:docMk/>
            <pc:sldMk cId="736664700" sldId="883"/>
            <ac:spMk id="10" creationId="{CF00B183-F1DC-A206-BC7A-CF01CD61C3DF}"/>
          </ac:spMkLst>
        </pc:spChg>
        <pc:spChg chg="mod">
          <ac:chgData name="David Alonso" userId="60e5f2bd-fcc3-4045-8258-c932d6ffcd7a" providerId="ADAL" clId="{D0D2F9DD-8F55-44BC-A8CD-91756B9EC540}" dt="2024-01-22T21:44:55.099" v="542"/>
          <ac:spMkLst>
            <pc:docMk/>
            <pc:sldMk cId="736664700" sldId="883"/>
            <ac:spMk id="12" creationId="{1F17CCC1-186E-28A3-3895-E07B32AC3C99}"/>
          </ac:spMkLst>
        </pc:spChg>
        <pc:spChg chg="mod">
          <ac:chgData name="David Alonso" userId="60e5f2bd-fcc3-4045-8258-c932d6ffcd7a" providerId="ADAL" clId="{D0D2F9DD-8F55-44BC-A8CD-91756B9EC540}" dt="2024-01-22T21:44:55.099" v="542"/>
          <ac:spMkLst>
            <pc:docMk/>
            <pc:sldMk cId="736664700" sldId="883"/>
            <ac:spMk id="13" creationId="{181BD050-5B08-315D-39B3-BA93F460A4EC}"/>
          </ac:spMkLst>
        </pc:spChg>
        <pc:spChg chg="mod">
          <ac:chgData name="David Alonso" userId="60e5f2bd-fcc3-4045-8258-c932d6ffcd7a" providerId="ADAL" clId="{D0D2F9DD-8F55-44BC-A8CD-91756B9EC540}" dt="2024-01-22T21:44:55.099" v="542"/>
          <ac:spMkLst>
            <pc:docMk/>
            <pc:sldMk cId="736664700" sldId="883"/>
            <ac:spMk id="14" creationId="{A0958144-7829-5E3D-8DCD-0030A555ADCD}"/>
          </ac:spMkLst>
        </pc:spChg>
        <pc:spChg chg="add del mod">
          <ac:chgData name="David Alonso" userId="60e5f2bd-fcc3-4045-8258-c932d6ffcd7a" providerId="ADAL" clId="{D0D2F9DD-8F55-44BC-A8CD-91756B9EC540}" dt="2024-01-23T09:33:13.802" v="1955" actId="478"/>
          <ac:spMkLst>
            <pc:docMk/>
            <pc:sldMk cId="736664700" sldId="883"/>
            <ac:spMk id="21" creationId="{EEEC189D-ACB5-AB18-E341-AA42293ADCE4}"/>
          </ac:spMkLst>
        </pc:spChg>
        <pc:grpChg chg="add del mod">
          <ac:chgData name="David Alonso" userId="60e5f2bd-fcc3-4045-8258-c932d6ffcd7a" providerId="ADAL" clId="{D0D2F9DD-8F55-44BC-A8CD-91756B9EC540}" dt="2024-01-23T08:51:26.585" v="879" actId="21"/>
          <ac:grpSpMkLst>
            <pc:docMk/>
            <pc:sldMk cId="736664700" sldId="883"/>
            <ac:grpSpMk id="6" creationId="{76354382-DCBA-E337-5EAB-55482635BB16}"/>
          </ac:grpSpMkLst>
        </pc:grpChg>
        <pc:grpChg chg="del">
          <ac:chgData name="David Alonso" userId="60e5f2bd-fcc3-4045-8258-c932d6ffcd7a" providerId="ADAL" clId="{D0D2F9DD-8F55-44BC-A8CD-91756B9EC540}" dt="2024-01-22T21:36:18.992" v="235" actId="478"/>
          <ac:grpSpMkLst>
            <pc:docMk/>
            <pc:sldMk cId="736664700" sldId="883"/>
            <ac:grpSpMk id="16" creationId="{4A582945-720B-B4A7-63C8-5035F20F9802}"/>
          </ac:grpSpMkLst>
        </pc:grpChg>
        <pc:picChg chg="add del mod">
          <ac:chgData name="David Alonso" userId="60e5f2bd-fcc3-4045-8258-c932d6ffcd7a" providerId="ADAL" clId="{D0D2F9DD-8F55-44BC-A8CD-91756B9EC540}" dt="2024-01-23T09:41:36.234" v="1967" actId="478"/>
          <ac:picMkLst>
            <pc:docMk/>
            <pc:sldMk cId="736664700" sldId="883"/>
            <ac:picMk id="5" creationId="{60620382-6B47-30EF-55CF-B260D90D2268}"/>
          </ac:picMkLst>
        </pc:picChg>
        <pc:picChg chg="del">
          <ac:chgData name="David Alonso" userId="60e5f2bd-fcc3-4045-8258-c932d6ffcd7a" providerId="ADAL" clId="{D0D2F9DD-8F55-44BC-A8CD-91756B9EC540}" dt="2024-01-22T21:52:19.330" v="638" actId="478"/>
          <ac:picMkLst>
            <pc:docMk/>
            <pc:sldMk cId="736664700" sldId="883"/>
            <ac:picMk id="8" creationId="{95D0022F-B4FA-35BC-FF53-BD91FBFD9574}"/>
          </ac:picMkLst>
        </pc:picChg>
        <pc:picChg chg="del">
          <ac:chgData name="David Alonso" userId="60e5f2bd-fcc3-4045-8258-c932d6ffcd7a" providerId="ADAL" clId="{D0D2F9DD-8F55-44BC-A8CD-91756B9EC540}" dt="2024-01-22T21:52:19.330" v="638" actId="478"/>
          <ac:picMkLst>
            <pc:docMk/>
            <pc:sldMk cId="736664700" sldId="883"/>
            <ac:picMk id="9" creationId="{0CD920D0-AF09-03D6-F954-0DF5110EE0F4}"/>
          </ac:picMkLst>
        </pc:picChg>
        <pc:picChg chg="add mod">
          <ac:chgData name="David Alonso" userId="60e5f2bd-fcc3-4045-8258-c932d6ffcd7a" providerId="ADAL" clId="{D0D2F9DD-8F55-44BC-A8CD-91756B9EC540}" dt="2024-01-23T09:41:36.653" v="1968"/>
          <ac:picMkLst>
            <pc:docMk/>
            <pc:sldMk cId="736664700" sldId="883"/>
            <ac:picMk id="9" creationId="{7EA75D67-56CC-4083-6F5C-B022CAD56786}"/>
          </ac:picMkLst>
        </pc:picChg>
        <pc:picChg chg="del">
          <ac:chgData name="David Alonso" userId="60e5f2bd-fcc3-4045-8258-c932d6ffcd7a" providerId="ADAL" clId="{D0D2F9DD-8F55-44BC-A8CD-91756B9EC540}" dt="2024-01-22T21:52:19.330" v="638" actId="478"/>
          <ac:picMkLst>
            <pc:docMk/>
            <pc:sldMk cId="736664700" sldId="883"/>
            <ac:picMk id="10" creationId="{E5CE6821-F872-ABF5-5498-07A2BC070DF4}"/>
          </ac:picMkLst>
        </pc:picChg>
        <pc:picChg chg="del">
          <ac:chgData name="David Alonso" userId="60e5f2bd-fcc3-4045-8258-c932d6ffcd7a" providerId="ADAL" clId="{D0D2F9DD-8F55-44BC-A8CD-91756B9EC540}" dt="2024-01-22T21:52:19.330" v="638" actId="478"/>
          <ac:picMkLst>
            <pc:docMk/>
            <pc:sldMk cId="736664700" sldId="883"/>
            <ac:picMk id="11" creationId="{AA52E8C4-B6E0-5E6B-D232-E4E7750EFF1F}"/>
          </ac:picMkLst>
        </pc:picChg>
        <pc:picChg chg="del mod">
          <ac:chgData name="David Alonso" userId="60e5f2bd-fcc3-4045-8258-c932d6ffcd7a" providerId="ADAL" clId="{D0D2F9DD-8F55-44BC-A8CD-91756B9EC540}" dt="2024-01-23T09:33:13.802" v="1955" actId="478"/>
          <ac:picMkLst>
            <pc:docMk/>
            <pc:sldMk cId="736664700" sldId="883"/>
            <ac:picMk id="15" creationId="{F8D39350-7957-4879-69B8-707920F370D1}"/>
          </ac:picMkLst>
        </pc:picChg>
        <pc:picChg chg="add mod">
          <ac:chgData name="David Alonso" userId="60e5f2bd-fcc3-4045-8258-c932d6ffcd7a" providerId="ADAL" clId="{D0D2F9DD-8F55-44BC-A8CD-91756B9EC540}" dt="2024-01-22T21:52:22.591" v="640" actId="34135"/>
          <ac:picMkLst>
            <pc:docMk/>
            <pc:sldMk cId="736664700" sldId="883"/>
            <ac:picMk id="22" creationId="{9DAE0D3D-1E8E-C9D3-D79D-8FADD19A6100}"/>
          </ac:picMkLst>
        </pc:picChg>
        <pc:picChg chg="add mod">
          <ac:chgData name="David Alonso" userId="60e5f2bd-fcc3-4045-8258-c932d6ffcd7a" providerId="ADAL" clId="{D0D2F9DD-8F55-44BC-A8CD-91756B9EC540}" dt="2024-01-22T21:52:22.591" v="640" actId="34135"/>
          <ac:picMkLst>
            <pc:docMk/>
            <pc:sldMk cId="736664700" sldId="883"/>
            <ac:picMk id="23" creationId="{E700E316-3C40-E543-A6A1-94AC5DCBAB9E}"/>
          </ac:picMkLst>
        </pc:picChg>
        <pc:picChg chg="add mod">
          <ac:chgData name="David Alonso" userId="60e5f2bd-fcc3-4045-8258-c932d6ffcd7a" providerId="ADAL" clId="{D0D2F9DD-8F55-44BC-A8CD-91756B9EC540}" dt="2024-01-22T21:52:22.591" v="640" actId="34135"/>
          <ac:picMkLst>
            <pc:docMk/>
            <pc:sldMk cId="736664700" sldId="883"/>
            <ac:picMk id="24" creationId="{9606F4A4-8173-DA3F-1945-4C05C49B615F}"/>
          </ac:picMkLst>
        </pc:picChg>
        <pc:picChg chg="add mod">
          <ac:chgData name="David Alonso" userId="60e5f2bd-fcc3-4045-8258-c932d6ffcd7a" providerId="ADAL" clId="{D0D2F9DD-8F55-44BC-A8CD-91756B9EC540}" dt="2024-01-22T21:52:22.591" v="640" actId="34135"/>
          <ac:picMkLst>
            <pc:docMk/>
            <pc:sldMk cId="736664700" sldId="883"/>
            <ac:picMk id="25" creationId="{73761969-FFB0-CE39-F0D1-007C09B0EADC}"/>
          </ac:picMkLst>
        </pc:picChg>
      </pc:sldChg>
      <pc:sldChg chg="addSp delSp modSp add mod">
        <pc:chgData name="David Alonso" userId="60e5f2bd-fcc3-4045-8258-c932d6ffcd7a" providerId="ADAL" clId="{D0D2F9DD-8F55-44BC-A8CD-91756B9EC540}" dt="2024-01-23T09:42:10.377" v="1978"/>
        <pc:sldMkLst>
          <pc:docMk/>
          <pc:sldMk cId="1335233835" sldId="884"/>
        </pc:sldMkLst>
        <pc:spChg chg="mod">
          <ac:chgData name="David Alonso" userId="60e5f2bd-fcc3-4045-8258-c932d6ffcd7a" providerId="ADAL" clId="{D0D2F9DD-8F55-44BC-A8CD-91756B9EC540}" dt="2024-01-22T21:39:51.496" v="425"/>
          <ac:spMkLst>
            <pc:docMk/>
            <pc:sldMk cId="1335233835" sldId="884"/>
            <ac:spMk id="2" creationId="{1E5B99F9-E43D-FEA8-094F-DDB50C48440F}"/>
          </ac:spMkLst>
        </pc:spChg>
        <pc:spChg chg="del">
          <ac:chgData name="David Alonso" userId="60e5f2bd-fcc3-4045-8258-c932d6ffcd7a" providerId="ADAL" clId="{D0D2F9DD-8F55-44BC-A8CD-91756B9EC540}" dt="2024-01-22T21:47:29.260" v="562" actId="478"/>
          <ac:spMkLst>
            <pc:docMk/>
            <pc:sldMk cId="1335233835" sldId="884"/>
            <ac:spMk id="5" creationId="{6AD53189-96DE-1751-F980-1258B9B8AFD7}"/>
          </ac:spMkLst>
        </pc:spChg>
        <pc:spChg chg="add del mod">
          <ac:chgData name="David Alonso" userId="60e5f2bd-fcc3-4045-8258-c932d6ffcd7a" providerId="ADAL" clId="{D0D2F9DD-8F55-44BC-A8CD-91756B9EC540}" dt="2024-01-23T09:33:17.946" v="1957" actId="478"/>
          <ac:spMkLst>
            <pc:docMk/>
            <pc:sldMk cId="1335233835" sldId="884"/>
            <ac:spMk id="6" creationId="{56308685-258C-EAA8-E523-C036499AD565}"/>
          </ac:spMkLst>
        </pc:spChg>
        <pc:spChg chg="add del mod">
          <ac:chgData name="David Alonso" userId="60e5f2bd-fcc3-4045-8258-c932d6ffcd7a" providerId="ADAL" clId="{D0D2F9DD-8F55-44BC-A8CD-91756B9EC540}" dt="2024-01-23T09:41:41.138" v="1969" actId="478"/>
          <ac:spMkLst>
            <pc:docMk/>
            <pc:sldMk cId="1335233835" sldId="884"/>
            <ac:spMk id="8" creationId="{F744E9C9-DE9F-9B34-CBFE-7AB444F687B4}"/>
          </ac:spMkLst>
        </pc:spChg>
        <pc:spChg chg="add del mod">
          <ac:chgData name="David Alonso" userId="60e5f2bd-fcc3-4045-8258-c932d6ffcd7a" providerId="ADAL" clId="{D0D2F9DD-8F55-44BC-A8CD-91756B9EC540}" dt="2024-01-23T09:42:09.952" v="1977" actId="478"/>
          <ac:spMkLst>
            <pc:docMk/>
            <pc:sldMk cId="1335233835" sldId="884"/>
            <ac:spMk id="10" creationId="{AA156D97-659A-6B0D-2562-7EA1B9A99C70}"/>
          </ac:spMkLst>
        </pc:spChg>
        <pc:spChg chg="add mod">
          <ac:chgData name="David Alonso" userId="60e5f2bd-fcc3-4045-8258-c932d6ffcd7a" providerId="ADAL" clId="{D0D2F9DD-8F55-44BC-A8CD-91756B9EC540}" dt="2024-01-23T09:42:10.377" v="1978"/>
          <ac:spMkLst>
            <pc:docMk/>
            <pc:sldMk cId="1335233835" sldId="884"/>
            <ac:spMk id="16" creationId="{D33FE7F8-9766-256C-8E95-86DA49D31EF5}"/>
          </ac:spMkLst>
        </pc:spChg>
        <pc:picChg chg="add del mod">
          <ac:chgData name="David Alonso" userId="60e5f2bd-fcc3-4045-8258-c932d6ffcd7a" providerId="ADAL" clId="{D0D2F9DD-8F55-44BC-A8CD-91756B9EC540}" dt="2024-01-23T09:41:41.138" v="1969" actId="478"/>
          <ac:picMkLst>
            <pc:docMk/>
            <pc:sldMk cId="1335233835" sldId="884"/>
            <ac:picMk id="5" creationId="{B2C8BAF1-8BBF-3F9B-CAB4-DBAC65254ED5}"/>
          </ac:picMkLst>
        </pc:picChg>
        <pc:picChg chg="add mod">
          <ac:chgData name="David Alonso" userId="60e5f2bd-fcc3-4045-8258-c932d6ffcd7a" providerId="ADAL" clId="{D0D2F9DD-8F55-44BC-A8CD-91756B9EC540}" dt="2024-01-22T21:52:30.553" v="643" actId="34135"/>
          <ac:picMkLst>
            <pc:docMk/>
            <pc:sldMk cId="1335233835" sldId="884"/>
            <ac:picMk id="7" creationId="{CF56D1A5-24DA-9B2F-036A-B1231C96FCEB}"/>
          </ac:picMkLst>
        </pc:picChg>
        <pc:picChg chg="del">
          <ac:chgData name="David Alonso" userId="60e5f2bd-fcc3-4045-8258-c932d6ffcd7a" providerId="ADAL" clId="{D0D2F9DD-8F55-44BC-A8CD-91756B9EC540}" dt="2024-01-22T21:52:27.715" v="641" actId="478"/>
          <ac:picMkLst>
            <pc:docMk/>
            <pc:sldMk cId="1335233835" sldId="884"/>
            <ac:picMk id="8" creationId="{95D0022F-B4FA-35BC-FF53-BD91FBFD9574}"/>
          </ac:picMkLst>
        </pc:picChg>
        <pc:picChg chg="del">
          <ac:chgData name="David Alonso" userId="60e5f2bd-fcc3-4045-8258-c932d6ffcd7a" providerId="ADAL" clId="{D0D2F9DD-8F55-44BC-A8CD-91756B9EC540}" dt="2024-01-22T21:52:27.715" v="641" actId="478"/>
          <ac:picMkLst>
            <pc:docMk/>
            <pc:sldMk cId="1335233835" sldId="884"/>
            <ac:picMk id="9" creationId="{0CD920D0-AF09-03D6-F954-0DF5110EE0F4}"/>
          </ac:picMkLst>
        </pc:picChg>
        <pc:picChg chg="add del mod">
          <ac:chgData name="David Alonso" userId="60e5f2bd-fcc3-4045-8258-c932d6ffcd7a" providerId="ADAL" clId="{D0D2F9DD-8F55-44BC-A8CD-91756B9EC540}" dt="2024-01-23T09:42:09.952" v="1977" actId="478"/>
          <ac:picMkLst>
            <pc:docMk/>
            <pc:sldMk cId="1335233835" sldId="884"/>
            <ac:picMk id="9" creationId="{8B6AA363-A41D-BFAF-30EE-EAD3504BD8BF}"/>
          </ac:picMkLst>
        </pc:picChg>
        <pc:picChg chg="del">
          <ac:chgData name="David Alonso" userId="60e5f2bd-fcc3-4045-8258-c932d6ffcd7a" providerId="ADAL" clId="{D0D2F9DD-8F55-44BC-A8CD-91756B9EC540}" dt="2024-01-22T21:52:27.715" v="641" actId="478"/>
          <ac:picMkLst>
            <pc:docMk/>
            <pc:sldMk cId="1335233835" sldId="884"/>
            <ac:picMk id="10" creationId="{E5CE6821-F872-ABF5-5498-07A2BC070DF4}"/>
          </ac:picMkLst>
        </pc:picChg>
        <pc:picChg chg="add mod">
          <ac:chgData name="David Alonso" userId="60e5f2bd-fcc3-4045-8258-c932d6ffcd7a" providerId="ADAL" clId="{D0D2F9DD-8F55-44BC-A8CD-91756B9EC540}" dt="2024-01-23T09:42:10.377" v="1978"/>
          <ac:picMkLst>
            <pc:docMk/>
            <pc:sldMk cId="1335233835" sldId="884"/>
            <ac:picMk id="11" creationId="{72283B87-E173-3310-6008-F64B700168CC}"/>
          </ac:picMkLst>
        </pc:picChg>
        <pc:picChg chg="del">
          <ac:chgData name="David Alonso" userId="60e5f2bd-fcc3-4045-8258-c932d6ffcd7a" providerId="ADAL" clId="{D0D2F9DD-8F55-44BC-A8CD-91756B9EC540}" dt="2024-01-22T21:52:27.715" v="641" actId="478"/>
          <ac:picMkLst>
            <pc:docMk/>
            <pc:sldMk cId="1335233835" sldId="884"/>
            <ac:picMk id="11" creationId="{AA52E8C4-B6E0-5E6B-D232-E4E7750EFF1F}"/>
          </ac:picMkLst>
        </pc:picChg>
        <pc:picChg chg="add mod">
          <ac:chgData name="David Alonso" userId="60e5f2bd-fcc3-4045-8258-c932d6ffcd7a" providerId="ADAL" clId="{D0D2F9DD-8F55-44BC-A8CD-91756B9EC540}" dt="2024-01-22T21:52:30.553" v="643" actId="34135"/>
          <ac:picMkLst>
            <pc:docMk/>
            <pc:sldMk cId="1335233835" sldId="884"/>
            <ac:picMk id="12" creationId="{33635682-34A8-4006-862A-63293BDBEC66}"/>
          </ac:picMkLst>
        </pc:picChg>
        <pc:picChg chg="add mod">
          <ac:chgData name="David Alonso" userId="60e5f2bd-fcc3-4045-8258-c932d6ffcd7a" providerId="ADAL" clId="{D0D2F9DD-8F55-44BC-A8CD-91756B9EC540}" dt="2024-01-22T21:52:30.553" v="643" actId="34135"/>
          <ac:picMkLst>
            <pc:docMk/>
            <pc:sldMk cId="1335233835" sldId="884"/>
            <ac:picMk id="13" creationId="{AC2F86E4-8B01-4228-0D36-35D7C5B647C7}"/>
          </ac:picMkLst>
        </pc:picChg>
        <pc:picChg chg="add mod">
          <ac:chgData name="David Alonso" userId="60e5f2bd-fcc3-4045-8258-c932d6ffcd7a" providerId="ADAL" clId="{D0D2F9DD-8F55-44BC-A8CD-91756B9EC540}" dt="2024-01-22T21:52:30.553" v="643" actId="34135"/>
          <ac:picMkLst>
            <pc:docMk/>
            <pc:sldMk cId="1335233835" sldId="884"/>
            <ac:picMk id="14" creationId="{F2C360AF-D278-0F71-66C0-4E258F3939AD}"/>
          </ac:picMkLst>
        </pc:picChg>
        <pc:picChg chg="del">
          <ac:chgData name="David Alonso" userId="60e5f2bd-fcc3-4045-8258-c932d6ffcd7a" providerId="ADAL" clId="{D0D2F9DD-8F55-44BC-A8CD-91756B9EC540}" dt="2024-01-23T09:33:17.946" v="1957" actId="478"/>
          <ac:picMkLst>
            <pc:docMk/>
            <pc:sldMk cId="1335233835" sldId="884"/>
            <ac:picMk id="15" creationId="{F8D39350-7957-4879-69B8-707920F370D1}"/>
          </ac:picMkLst>
        </pc:picChg>
      </pc:sldChg>
      <pc:sldChg chg="addSp delSp modSp add mod">
        <pc:chgData name="David Alonso" userId="60e5f2bd-fcc3-4045-8258-c932d6ffcd7a" providerId="ADAL" clId="{D0D2F9DD-8F55-44BC-A8CD-91756B9EC540}" dt="2024-01-23T09:42:16.890" v="1980"/>
        <pc:sldMkLst>
          <pc:docMk/>
          <pc:sldMk cId="913511047" sldId="885"/>
        </pc:sldMkLst>
        <pc:spChg chg="mod">
          <ac:chgData name="David Alonso" userId="60e5f2bd-fcc3-4045-8258-c932d6ffcd7a" providerId="ADAL" clId="{D0D2F9DD-8F55-44BC-A8CD-91756B9EC540}" dt="2024-01-22T21:40:02.747" v="434"/>
          <ac:spMkLst>
            <pc:docMk/>
            <pc:sldMk cId="913511047" sldId="885"/>
            <ac:spMk id="2" creationId="{1E5B99F9-E43D-FEA8-094F-DDB50C48440F}"/>
          </ac:spMkLst>
        </pc:spChg>
        <pc:spChg chg="del">
          <ac:chgData name="David Alonso" userId="60e5f2bd-fcc3-4045-8258-c932d6ffcd7a" providerId="ADAL" clId="{D0D2F9DD-8F55-44BC-A8CD-91756B9EC540}" dt="2024-01-22T21:47:33.391" v="564" actId="478"/>
          <ac:spMkLst>
            <pc:docMk/>
            <pc:sldMk cId="913511047" sldId="885"/>
            <ac:spMk id="5" creationId="{6AD53189-96DE-1751-F980-1258B9B8AFD7}"/>
          </ac:spMkLst>
        </pc:spChg>
        <pc:spChg chg="add del mod">
          <ac:chgData name="David Alonso" userId="60e5f2bd-fcc3-4045-8258-c932d6ffcd7a" providerId="ADAL" clId="{D0D2F9DD-8F55-44BC-A8CD-91756B9EC540}" dt="2024-01-23T09:33:22.260" v="1959" actId="478"/>
          <ac:spMkLst>
            <pc:docMk/>
            <pc:sldMk cId="913511047" sldId="885"/>
            <ac:spMk id="6" creationId="{09E61AF7-D153-0564-69FD-EC020964CC6F}"/>
          </ac:spMkLst>
        </pc:spChg>
        <pc:spChg chg="add del mod">
          <ac:chgData name="David Alonso" userId="60e5f2bd-fcc3-4045-8258-c932d6ffcd7a" providerId="ADAL" clId="{D0D2F9DD-8F55-44BC-A8CD-91756B9EC540}" dt="2024-01-23T09:41:45.303" v="1971" actId="478"/>
          <ac:spMkLst>
            <pc:docMk/>
            <pc:sldMk cId="913511047" sldId="885"/>
            <ac:spMk id="8" creationId="{199EB67F-AB94-EF8C-B189-2BC616D2C266}"/>
          </ac:spMkLst>
        </pc:spChg>
        <pc:spChg chg="add del mod">
          <ac:chgData name="David Alonso" userId="60e5f2bd-fcc3-4045-8258-c932d6ffcd7a" providerId="ADAL" clId="{D0D2F9DD-8F55-44BC-A8CD-91756B9EC540}" dt="2024-01-23T09:42:16.358" v="1979" actId="478"/>
          <ac:spMkLst>
            <pc:docMk/>
            <pc:sldMk cId="913511047" sldId="885"/>
            <ac:spMk id="10" creationId="{ACD2A181-F292-2455-47A8-7896565F325E}"/>
          </ac:spMkLst>
        </pc:spChg>
        <pc:spChg chg="add mod">
          <ac:chgData name="David Alonso" userId="60e5f2bd-fcc3-4045-8258-c932d6ffcd7a" providerId="ADAL" clId="{D0D2F9DD-8F55-44BC-A8CD-91756B9EC540}" dt="2024-01-23T09:42:16.890" v="1980"/>
          <ac:spMkLst>
            <pc:docMk/>
            <pc:sldMk cId="913511047" sldId="885"/>
            <ac:spMk id="16" creationId="{2BD7D183-F952-2C84-49B4-CDD3BCE6A063}"/>
          </ac:spMkLst>
        </pc:spChg>
        <pc:picChg chg="add del mod">
          <ac:chgData name="David Alonso" userId="60e5f2bd-fcc3-4045-8258-c932d6ffcd7a" providerId="ADAL" clId="{D0D2F9DD-8F55-44BC-A8CD-91756B9EC540}" dt="2024-01-23T09:41:45.303" v="1971" actId="478"/>
          <ac:picMkLst>
            <pc:docMk/>
            <pc:sldMk cId="913511047" sldId="885"/>
            <ac:picMk id="5" creationId="{B6011000-C3E7-44BB-24AA-F512132D106B}"/>
          </ac:picMkLst>
        </pc:picChg>
        <pc:picChg chg="add mod">
          <ac:chgData name="David Alonso" userId="60e5f2bd-fcc3-4045-8258-c932d6ffcd7a" providerId="ADAL" clId="{D0D2F9DD-8F55-44BC-A8CD-91756B9EC540}" dt="2024-01-22T21:52:38.388" v="646" actId="34135"/>
          <ac:picMkLst>
            <pc:docMk/>
            <pc:sldMk cId="913511047" sldId="885"/>
            <ac:picMk id="7" creationId="{04865F4B-81C3-8C06-3597-FF3DA0E83203}"/>
          </ac:picMkLst>
        </pc:picChg>
        <pc:picChg chg="del">
          <ac:chgData name="David Alonso" userId="60e5f2bd-fcc3-4045-8258-c932d6ffcd7a" providerId="ADAL" clId="{D0D2F9DD-8F55-44BC-A8CD-91756B9EC540}" dt="2024-01-22T21:52:35.910" v="644" actId="478"/>
          <ac:picMkLst>
            <pc:docMk/>
            <pc:sldMk cId="913511047" sldId="885"/>
            <ac:picMk id="8" creationId="{95D0022F-B4FA-35BC-FF53-BD91FBFD9574}"/>
          </ac:picMkLst>
        </pc:picChg>
        <pc:picChg chg="del">
          <ac:chgData name="David Alonso" userId="60e5f2bd-fcc3-4045-8258-c932d6ffcd7a" providerId="ADAL" clId="{D0D2F9DD-8F55-44BC-A8CD-91756B9EC540}" dt="2024-01-22T21:52:35.910" v="644" actId="478"/>
          <ac:picMkLst>
            <pc:docMk/>
            <pc:sldMk cId="913511047" sldId="885"/>
            <ac:picMk id="9" creationId="{0CD920D0-AF09-03D6-F954-0DF5110EE0F4}"/>
          </ac:picMkLst>
        </pc:picChg>
        <pc:picChg chg="add del mod">
          <ac:chgData name="David Alonso" userId="60e5f2bd-fcc3-4045-8258-c932d6ffcd7a" providerId="ADAL" clId="{D0D2F9DD-8F55-44BC-A8CD-91756B9EC540}" dt="2024-01-23T09:42:16.358" v="1979" actId="478"/>
          <ac:picMkLst>
            <pc:docMk/>
            <pc:sldMk cId="913511047" sldId="885"/>
            <ac:picMk id="9" creationId="{1C61D4B3-C1B4-BC23-1D95-5978CFCC1AC6}"/>
          </ac:picMkLst>
        </pc:picChg>
        <pc:picChg chg="del">
          <ac:chgData name="David Alonso" userId="60e5f2bd-fcc3-4045-8258-c932d6ffcd7a" providerId="ADAL" clId="{D0D2F9DD-8F55-44BC-A8CD-91756B9EC540}" dt="2024-01-22T21:52:35.910" v="644" actId="478"/>
          <ac:picMkLst>
            <pc:docMk/>
            <pc:sldMk cId="913511047" sldId="885"/>
            <ac:picMk id="10" creationId="{E5CE6821-F872-ABF5-5498-07A2BC070DF4}"/>
          </ac:picMkLst>
        </pc:picChg>
        <pc:picChg chg="add mod">
          <ac:chgData name="David Alonso" userId="60e5f2bd-fcc3-4045-8258-c932d6ffcd7a" providerId="ADAL" clId="{D0D2F9DD-8F55-44BC-A8CD-91756B9EC540}" dt="2024-01-23T09:42:16.890" v="1980"/>
          <ac:picMkLst>
            <pc:docMk/>
            <pc:sldMk cId="913511047" sldId="885"/>
            <ac:picMk id="11" creationId="{6785EB70-8CF7-4970-13ED-47CBAB391536}"/>
          </ac:picMkLst>
        </pc:picChg>
        <pc:picChg chg="del">
          <ac:chgData name="David Alonso" userId="60e5f2bd-fcc3-4045-8258-c932d6ffcd7a" providerId="ADAL" clId="{D0D2F9DD-8F55-44BC-A8CD-91756B9EC540}" dt="2024-01-22T21:52:35.910" v="644" actId="478"/>
          <ac:picMkLst>
            <pc:docMk/>
            <pc:sldMk cId="913511047" sldId="885"/>
            <ac:picMk id="11" creationId="{AA52E8C4-B6E0-5E6B-D232-E4E7750EFF1F}"/>
          </ac:picMkLst>
        </pc:picChg>
        <pc:picChg chg="add mod">
          <ac:chgData name="David Alonso" userId="60e5f2bd-fcc3-4045-8258-c932d6ffcd7a" providerId="ADAL" clId="{D0D2F9DD-8F55-44BC-A8CD-91756B9EC540}" dt="2024-01-22T21:52:38.388" v="646" actId="34135"/>
          <ac:picMkLst>
            <pc:docMk/>
            <pc:sldMk cId="913511047" sldId="885"/>
            <ac:picMk id="12" creationId="{513F4805-6D3B-6AB3-BC1F-4DC1CD030861}"/>
          </ac:picMkLst>
        </pc:picChg>
        <pc:picChg chg="add mod">
          <ac:chgData name="David Alonso" userId="60e5f2bd-fcc3-4045-8258-c932d6ffcd7a" providerId="ADAL" clId="{D0D2F9DD-8F55-44BC-A8CD-91756B9EC540}" dt="2024-01-22T21:52:38.388" v="646" actId="34135"/>
          <ac:picMkLst>
            <pc:docMk/>
            <pc:sldMk cId="913511047" sldId="885"/>
            <ac:picMk id="13" creationId="{C53C443F-84AF-E7DA-5671-2A7E9135D1EA}"/>
          </ac:picMkLst>
        </pc:picChg>
        <pc:picChg chg="add mod">
          <ac:chgData name="David Alonso" userId="60e5f2bd-fcc3-4045-8258-c932d6ffcd7a" providerId="ADAL" clId="{D0D2F9DD-8F55-44BC-A8CD-91756B9EC540}" dt="2024-01-22T21:52:38.388" v="646" actId="34135"/>
          <ac:picMkLst>
            <pc:docMk/>
            <pc:sldMk cId="913511047" sldId="885"/>
            <ac:picMk id="14" creationId="{A643F199-834E-3290-7C7D-8D0CA50E3801}"/>
          </ac:picMkLst>
        </pc:picChg>
        <pc:picChg chg="del">
          <ac:chgData name="David Alonso" userId="60e5f2bd-fcc3-4045-8258-c932d6ffcd7a" providerId="ADAL" clId="{D0D2F9DD-8F55-44BC-A8CD-91756B9EC540}" dt="2024-01-23T09:33:22.260" v="1959" actId="478"/>
          <ac:picMkLst>
            <pc:docMk/>
            <pc:sldMk cId="913511047" sldId="885"/>
            <ac:picMk id="15" creationId="{F8D39350-7957-4879-69B8-707920F370D1}"/>
          </ac:picMkLst>
        </pc:picChg>
      </pc:sldChg>
      <pc:sldChg chg="addSp delSp modSp add mod">
        <pc:chgData name="David Alonso" userId="60e5f2bd-fcc3-4045-8258-c932d6ffcd7a" providerId="ADAL" clId="{D0D2F9DD-8F55-44BC-A8CD-91756B9EC540}" dt="2024-01-24T08:56:21.575" v="2798" actId="20577"/>
        <pc:sldMkLst>
          <pc:docMk/>
          <pc:sldMk cId="2071292240" sldId="886"/>
        </pc:sldMkLst>
        <pc:spChg chg="mod">
          <ac:chgData name="David Alonso" userId="60e5f2bd-fcc3-4045-8258-c932d6ffcd7a" providerId="ADAL" clId="{D0D2F9DD-8F55-44BC-A8CD-91756B9EC540}" dt="2024-01-24T08:56:21.575" v="2798" actId="20577"/>
          <ac:spMkLst>
            <pc:docMk/>
            <pc:sldMk cId="2071292240" sldId="886"/>
            <ac:spMk id="2" creationId="{1E5B99F9-E43D-FEA8-094F-DDB50C48440F}"/>
          </ac:spMkLst>
        </pc:spChg>
        <pc:spChg chg="del">
          <ac:chgData name="David Alonso" userId="60e5f2bd-fcc3-4045-8258-c932d6ffcd7a" providerId="ADAL" clId="{D0D2F9DD-8F55-44BC-A8CD-91756B9EC540}" dt="2024-01-22T21:47:37.817" v="566" actId="478"/>
          <ac:spMkLst>
            <pc:docMk/>
            <pc:sldMk cId="2071292240" sldId="886"/>
            <ac:spMk id="5" creationId="{6AD53189-96DE-1751-F980-1258B9B8AFD7}"/>
          </ac:spMkLst>
        </pc:spChg>
        <pc:spChg chg="add del mod">
          <ac:chgData name="David Alonso" userId="60e5f2bd-fcc3-4045-8258-c932d6ffcd7a" providerId="ADAL" clId="{D0D2F9DD-8F55-44BC-A8CD-91756B9EC540}" dt="2024-01-23T09:41:49.570" v="1973" actId="478"/>
          <ac:spMkLst>
            <pc:docMk/>
            <pc:sldMk cId="2071292240" sldId="886"/>
            <ac:spMk id="6" creationId="{97DF7CEF-6BE2-F32B-688C-F9B10A62A32B}"/>
          </ac:spMkLst>
        </pc:spChg>
        <pc:spChg chg="mod">
          <ac:chgData name="David Alonso" userId="60e5f2bd-fcc3-4045-8258-c932d6ffcd7a" providerId="ADAL" clId="{D0D2F9DD-8F55-44BC-A8CD-91756B9EC540}" dt="2024-01-22T21:44:42.737" v="538"/>
          <ac:spMkLst>
            <pc:docMk/>
            <pc:sldMk cId="2071292240" sldId="886"/>
            <ac:spMk id="7" creationId="{9EA4E118-F4DC-E066-3CAD-C01380750F86}"/>
          </ac:spMkLst>
        </pc:spChg>
        <pc:spChg chg="add del mod">
          <ac:chgData name="David Alonso" userId="60e5f2bd-fcc3-4045-8258-c932d6ffcd7a" providerId="ADAL" clId="{D0D2F9DD-8F55-44BC-A8CD-91756B9EC540}" dt="2024-01-23T09:42:21.983" v="1981" actId="478"/>
          <ac:spMkLst>
            <pc:docMk/>
            <pc:sldMk cId="2071292240" sldId="886"/>
            <ac:spMk id="8" creationId="{96232FC0-B41B-4BD4-4CBB-00666106CE7B}"/>
          </ac:spMkLst>
        </pc:spChg>
        <pc:spChg chg="add mod">
          <ac:chgData name="David Alonso" userId="60e5f2bd-fcc3-4045-8258-c932d6ffcd7a" providerId="ADAL" clId="{D0D2F9DD-8F55-44BC-A8CD-91756B9EC540}" dt="2024-01-23T09:42:22.361" v="1982"/>
          <ac:spMkLst>
            <pc:docMk/>
            <pc:sldMk cId="2071292240" sldId="886"/>
            <ac:spMk id="10" creationId="{27ADEE95-2B71-15A7-90F3-AAF06EB948F5}"/>
          </ac:spMkLst>
        </pc:spChg>
        <pc:spChg chg="mod">
          <ac:chgData name="David Alonso" userId="60e5f2bd-fcc3-4045-8258-c932d6ffcd7a" providerId="ADAL" clId="{D0D2F9DD-8F55-44BC-A8CD-91756B9EC540}" dt="2024-01-22T21:44:42.737" v="538"/>
          <ac:spMkLst>
            <pc:docMk/>
            <pc:sldMk cId="2071292240" sldId="886"/>
            <ac:spMk id="12" creationId="{1F17CCC1-186E-28A3-3895-E07B32AC3C99}"/>
          </ac:spMkLst>
        </pc:spChg>
        <pc:spChg chg="mod">
          <ac:chgData name="David Alonso" userId="60e5f2bd-fcc3-4045-8258-c932d6ffcd7a" providerId="ADAL" clId="{D0D2F9DD-8F55-44BC-A8CD-91756B9EC540}" dt="2024-01-22T21:44:42.737" v="538"/>
          <ac:spMkLst>
            <pc:docMk/>
            <pc:sldMk cId="2071292240" sldId="886"/>
            <ac:spMk id="13" creationId="{181BD050-5B08-315D-39B3-BA93F460A4EC}"/>
          </ac:spMkLst>
        </pc:spChg>
        <pc:spChg chg="mod">
          <ac:chgData name="David Alonso" userId="60e5f2bd-fcc3-4045-8258-c932d6ffcd7a" providerId="ADAL" clId="{D0D2F9DD-8F55-44BC-A8CD-91756B9EC540}" dt="2024-01-22T21:44:42.737" v="538"/>
          <ac:spMkLst>
            <pc:docMk/>
            <pc:sldMk cId="2071292240" sldId="886"/>
            <ac:spMk id="14" creationId="{A0958144-7829-5E3D-8DCD-0030A555ADCD}"/>
          </ac:spMkLst>
        </pc:spChg>
        <pc:spChg chg="add del mod">
          <ac:chgData name="David Alonso" userId="60e5f2bd-fcc3-4045-8258-c932d6ffcd7a" providerId="ADAL" clId="{D0D2F9DD-8F55-44BC-A8CD-91756B9EC540}" dt="2024-01-23T09:33:27.039" v="1961" actId="478"/>
          <ac:spMkLst>
            <pc:docMk/>
            <pc:sldMk cId="2071292240" sldId="886"/>
            <ac:spMk id="16" creationId="{1D268687-2FE1-D917-9522-293DBADB2E7E}"/>
          </ac:spMkLst>
        </pc:spChg>
        <pc:grpChg chg="add del mod">
          <ac:chgData name="David Alonso" userId="60e5f2bd-fcc3-4045-8258-c932d6ffcd7a" providerId="ADAL" clId="{D0D2F9DD-8F55-44BC-A8CD-91756B9EC540}" dt="2024-01-22T21:44:50.396" v="541" actId="21"/>
          <ac:grpSpMkLst>
            <pc:docMk/>
            <pc:sldMk cId="2071292240" sldId="886"/>
            <ac:grpSpMk id="6" creationId="{76354382-DCBA-E337-5EAB-55482635BB16}"/>
          </ac:grpSpMkLst>
        </pc:grpChg>
        <pc:picChg chg="add del mod">
          <ac:chgData name="David Alonso" userId="60e5f2bd-fcc3-4045-8258-c932d6ffcd7a" providerId="ADAL" clId="{D0D2F9DD-8F55-44BC-A8CD-91756B9EC540}" dt="2024-01-23T09:41:49.570" v="1973" actId="478"/>
          <ac:picMkLst>
            <pc:docMk/>
            <pc:sldMk cId="2071292240" sldId="886"/>
            <ac:picMk id="5" creationId="{8E79AA72-E9D9-2C32-C4E0-AAEECDF21AF2}"/>
          </ac:picMkLst>
        </pc:picChg>
        <pc:picChg chg="add del mod">
          <ac:chgData name="David Alonso" userId="60e5f2bd-fcc3-4045-8258-c932d6ffcd7a" providerId="ADAL" clId="{D0D2F9DD-8F55-44BC-A8CD-91756B9EC540}" dt="2024-01-23T09:42:21.983" v="1981" actId="478"/>
          <ac:picMkLst>
            <pc:docMk/>
            <pc:sldMk cId="2071292240" sldId="886"/>
            <ac:picMk id="7" creationId="{0B3623F1-2B5F-9C71-FB94-ACA031EA6266}"/>
          </ac:picMkLst>
        </pc:picChg>
        <pc:picChg chg="del">
          <ac:chgData name="David Alonso" userId="60e5f2bd-fcc3-4045-8258-c932d6ffcd7a" providerId="ADAL" clId="{D0D2F9DD-8F55-44BC-A8CD-91756B9EC540}" dt="2024-01-22T21:52:47.542" v="647" actId="478"/>
          <ac:picMkLst>
            <pc:docMk/>
            <pc:sldMk cId="2071292240" sldId="886"/>
            <ac:picMk id="8" creationId="{95D0022F-B4FA-35BC-FF53-BD91FBFD9574}"/>
          </ac:picMkLst>
        </pc:picChg>
        <pc:picChg chg="del">
          <ac:chgData name="David Alonso" userId="60e5f2bd-fcc3-4045-8258-c932d6ffcd7a" providerId="ADAL" clId="{D0D2F9DD-8F55-44BC-A8CD-91756B9EC540}" dt="2024-01-22T21:52:47.542" v="647" actId="478"/>
          <ac:picMkLst>
            <pc:docMk/>
            <pc:sldMk cId="2071292240" sldId="886"/>
            <ac:picMk id="9" creationId="{0CD920D0-AF09-03D6-F954-0DF5110EE0F4}"/>
          </ac:picMkLst>
        </pc:picChg>
        <pc:picChg chg="add mod">
          <ac:chgData name="David Alonso" userId="60e5f2bd-fcc3-4045-8258-c932d6ffcd7a" providerId="ADAL" clId="{D0D2F9DD-8F55-44BC-A8CD-91756B9EC540}" dt="2024-01-23T09:42:22.361" v="1982"/>
          <ac:picMkLst>
            <pc:docMk/>
            <pc:sldMk cId="2071292240" sldId="886"/>
            <ac:picMk id="9" creationId="{89F44926-0BA7-74B7-3E28-C0FE9F8C05E5}"/>
          </ac:picMkLst>
        </pc:picChg>
        <pc:picChg chg="del">
          <ac:chgData name="David Alonso" userId="60e5f2bd-fcc3-4045-8258-c932d6ffcd7a" providerId="ADAL" clId="{D0D2F9DD-8F55-44BC-A8CD-91756B9EC540}" dt="2024-01-22T21:52:47.542" v="647" actId="478"/>
          <ac:picMkLst>
            <pc:docMk/>
            <pc:sldMk cId="2071292240" sldId="886"/>
            <ac:picMk id="10" creationId="{E5CE6821-F872-ABF5-5498-07A2BC070DF4}"/>
          </ac:picMkLst>
        </pc:picChg>
        <pc:picChg chg="del">
          <ac:chgData name="David Alonso" userId="60e5f2bd-fcc3-4045-8258-c932d6ffcd7a" providerId="ADAL" clId="{D0D2F9DD-8F55-44BC-A8CD-91756B9EC540}" dt="2024-01-22T21:52:47.542" v="647" actId="478"/>
          <ac:picMkLst>
            <pc:docMk/>
            <pc:sldMk cId="2071292240" sldId="886"/>
            <ac:picMk id="11" creationId="{AA52E8C4-B6E0-5E6B-D232-E4E7750EFF1F}"/>
          </ac:picMkLst>
        </pc:picChg>
        <pc:picChg chg="del">
          <ac:chgData name="David Alonso" userId="60e5f2bd-fcc3-4045-8258-c932d6ffcd7a" providerId="ADAL" clId="{D0D2F9DD-8F55-44BC-A8CD-91756B9EC540}" dt="2024-01-23T09:33:27.039" v="1961" actId="478"/>
          <ac:picMkLst>
            <pc:docMk/>
            <pc:sldMk cId="2071292240" sldId="886"/>
            <ac:picMk id="15" creationId="{F8D39350-7957-4879-69B8-707920F370D1}"/>
          </ac:picMkLst>
        </pc:picChg>
        <pc:picChg chg="add mod">
          <ac:chgData name="David Alonso" userId="60e5f2bd-fcc3-4045-8258-c932d6ffcd7a" providerId="ADAL" clId="{D0D2F9DD-8F55-44BC-A8CD-91756B9EC540}" dt="2024-01-22T21:52:50.392" v="649" actId="34135"/>
          <ac:picMkLst>
            <pc:docMk/>
            <pc:sldMk cId="2071292240" sldId="886"/>
            <ac:picMk id="17" creationId="{CE52CE83-4531-1333-0567-2EBB49C1C020}"/>
          </ac:picMkLst>
        </pc:picChg>
        <pc:picChg chg="add mod">
          <ac:chgData name="David Alonso" userId="60e5f2bd-fcc3-4045-8258-c932d6ffcd7a" providerId="ADAL" clId="{D0D2F9DD-8F55-44BC-A8CD-91756B9EC540}" dt="2024-01-22T21:52:50.392" v="649" actId="34135"/>
          <ac:picMkLst>
            <pc:docMk/>
            <pc:sldMk cId="2071292240" sldId="886"/>
            <ac:picMk id="18" creationId="{AF659BAE-16A5-6ABB-9F36-DD0886A92D5F}"/>
          </ac:picMkLst>
        </pc:picChg>
        <pc:picChg chg="add mod">
          <ac:chgData name="David Alonso" userId="60e5f2bd-fcc3-4045-8258-c932d6ffcd7a" providerId="ADAL" clId="{D0D2F9DD-8F55-44BC-A8CD-91756B9EC540}" dt="2024-01-22T21:52:50.392" v="649" actId="34135"/>
          <ac:picMkLst>
            <pc:docMk/>
            <pc:sldMk cId="2071292240" sldId="886"/>
            <ac:picMk id="19" creationId="{49DC376E-788B-8097-8C41-52951F54AF06}"/>
          </ac:picMkLst>
        </pc:picChg>
        <pc:picChg chg="add mod">
          <ac:chgData name="David Alonso" userId="60e5f2bd-fcc3-4045-8258-c932d6ffcd7a" providerId="ADAL" clId="{D0D2F9DD-8F55-44BC-A8CD-91756B9EC540}" dt="2024-01-22T21:52:50.392" v="649" actId="34135"/>
          <ac:picMkLst>
            <pc:docMk/>
            <pc:sldMk cId="2071292240" sldId="886"/>
            <ac:picMk id="20" creationId="{EEDF3CB7-A606-E9E1-4900-F7B651A6B7C8}"/>
          </ac:picMkLst>
        </pc:picChg>
        <pc:picChg chg="add mod">
          <ac:chgData name="David Alonso" userId="60e5f2bd-fcc3-4045-8258-c932d6ffcd7a" providerId="ADAL" clId="{D0D2F9DD-8F55-44BC-A8CD-91756B9EC540}" dt="2024-01-23T09:32:27.665" v="1919" actId="1036"/>
          <ac:picMkLst>
            <pc:docMk/>
            <pc:sldMk cId="2071292240" sldId="886"/>
            <ac:picMk id="21" creationId="{D7F0E0BB-D123-A695-7161-1026ECE0EFAD}"/>
          </ac:picMkLst>
        </pc:picChg>
        <pc:picChg chg="add mod">
          <ac:chgData name="David Alonso" userId="60e5f2bd-fcc3-4045-8258-c932d6ffcd7a" providerId="ADAL" clId="{D0D2F9DD-8F55-44BC-A8CD-91756B9EC540}" dt="2024-01-23T09:32:27.665" v="1919" actId="1036"/>
          <ac:picMkLst>
            <pc:docMk/>
            <pc:sldMk cId="2071292240" sldId="886"/>
            <ac:picMk id="22" creationId="{FD93AA1B-F7D4-2A50-8E85-E425EABD4714}"/>
          </ac:picMkLst>
        </pc:picChg>
      </pc:sldChg>
      <pc:sldChg chg="addSp delSp modSp add mod">
        <pc:chgData name="David Alonso" userId="60e5f2bd-fcc3-4045-8258-c932d6ffcd7a" providerId="ADAL" clId="{D0D2F9DD-8F55-44BC-A8CD-91756B9EC540}" dt="2024-01-23T09:44:00.543" v="2016"/>
        <pc:sldMkLst>
          <pc:docMk/>
          <pc:sldMk cId="2012007141" sldId="887"/>
        </pc:sldMkLst>
        <pc:spChg chg="del mod">
          <ac:chgData name="David Alonso" userId="60e5f2bd-fcc3-4045-8258-c932d6ffcd7a" providerId="ADAL" clId="{D0D2F9DD-8F55-44BC-A8CD-91756B9EC540}" dt="2024-01-23T09:43:59.874" v="2015" actId="478"/>
          <ac:spMkLst>
            <pc:docMk/>
            <pc:sldMk cId="2012007141" sldId="887"/>
            <ac:spMk id="6" creationId="{272398F3-2329-5ED1-23B7-D94B7936A2AE}"/>
          </ac:spMkLst>
        </pc:spChg>
        <pc:spChg chg="add mod">
          <ac:chgData name="David Alonso" userId="60e5f2bd-fcc3-4045-8258-c932d6ffcd7a" providerId="ADAL" clId="{D0D2F9DD-8F55-44BC-A8CD-91756B9EC540}" dt="2024-01-23T09:44:00.543" v="2016"/>
          <ac:spMkLst>
            <pc:docMk/>
            <pc:sldMk cId="2012007141" sldId="887"/>
            <ac:spMk id="8" creationId="{C57EA31D-9167-EB67-B443-B4ED53D2537B}"/>
          </ac:spMkLst>
        </pc:spChg>
        <pc:spChg chg="mod">
          <ac:chgData name="David Alonso" userId="60e5f2bd-fcc3-4045-8258-c932d6ffcd7a" providerId="ADAL" clId="{D0D2F9DD-8F55-44BC-A8CD-91756B9EC540}" dt="2024-01-22T21:46:43.397" v="559" actId="1036"/>
          <ac:spMkLst>
            <pc:docMk/>
            <pc:sldMk cId="2012007141" sldId="887"/>
            <ac:spMk id="13" creationId="{F1671372-9C2F-73B5-13CC-AC32757084E5}"/>
          </ac:spMkLst>
        </pc:spChg>
        <pc:spChg chg="del">
          <ac:chgData name="David Alonso" userId="60e5f2bd-fcc3-4045-8258-c932d6ffcd7a" providerId="ADAL" clId="{D0D2F9DD-8F55-44BC-A8CD-91756B9EC540}" dt="2024-01-22T21:45:27.065" v="544" actId="478"/>
          <ac:spMkLst>
            <pc:docMk/>
            <pc:sldMk cId="2012007141" sldId="887"/>
            <ac:spMk id="15" creationId="{1DF5ACD8-510A-2459-81CC-0D8765D4C888}"/>
          </ac:spMkLst>
        </pc:spChg>
        <pc:spChg chg="del">
          <ac:chgData name="David Alonso" userId="60e5f2bd-fcc3-4045-8258-c932d6ffcd7a" providerId="ADAL" clId="{D0D2F9DD-8F55-44BC-A8CD-91756B9EC540}" dt="2024-01-22T21:45:27.065" v="544" actId="478"/>
          <ac:spMkLst>
            <pc:docMk/>
            <pc:sldMk cId="2012007141" sldId="887"/>
            <ac:spMk id="16" creationId="{78882C42-85FA-8C8F-7552-D1D86699696E}"/>
          </ac:spMkLst>
        </pc:spChg>
        <pc:grpChg chg="add mod">
          <ac:chgData name="David Alonso" userId="60e5f2bd-fcc3-4045-8258-c932d6ffcd7a" providerId="ADAL" clId="{D0D2F9DD-8F55-44BC-A8CD-91756B9EC540}" dt="2024-01-22T21:45:38.393" v="548" actId="1076"/>
          <ac:grpSpMkLst>
            <pc:docMk/>
            <pc:sldMk cId="2012007141" sldId="887"/>
            <ac:grpSpMk id="18" creationId="{9ABC5B36-08A7-0EF0-9F65-63F7C306B4B0}"/>
          </ac:grpSpMkLst>
        </pc:grpChg>
        <pc:picChg chg="add mod">
          <ac:chgData name="David Alonso" userId="60e5f2bd-fcc3-4045-8258-c932d6ffcd7a" providerId="ADAL" clId="{D0D2F9DD-8F55-44BC-A8CD-91756B9EC540}" dt="2024-01-22T21:45:31.951" v="546" actId="164"/>
          <ac:picMkLst>
            <pc:docMk/>
            <pc:sldMk cId="2012007141" sldId="887"/>
            <ac:picMk id="2" creationId="{A0307FDC-D7FE-5E3E-20F1-ECA0484BDAAD}"/>
          </ac:picMkLst>
        </pc:picChg>
        <pc:picChg chg="mod">
          <ac:chgData name="David Alonso" userId="60e5f2bd-fcc3-4045-8258-c932d6ffcd7a" providerId="ADAL" clId="{D0D2F9DD-8F55-44BC-A8CD-91756B9EC540}" dt="2024-01-22T21:46:43.397" v="559" actId="1036"/>
          <ac:picMkLst>
            <pc:docMk/>
            <pc:sldMk cId="2012007141" sldId="887"/>
            <ac:picMk id="5" creationId="{99BF9125-4335-41C0-CD12-EBECE4902FA9}"/>
          </ac:picMkLst>
        </pc:picChg>
        <pc:picChg chg="mod">
          <ac:chgData name="David Alonso" userId="60e5f2bd-fcc3-4045-8258-c932d6ffcd7a" providerId="ADAL" clId="{D0D2F9DD-8F55-44BC-A8CD-91756B9EC540}" dt="2024-01-22T21:46:43.397" v="559" actId="1036"/>
          <ac:picMkLst>
            <pc:docMk/>
            <pc:sldMk cId="2012007141" sldId="887"/>
            <ac:picMk id="7" creationId="{C6B4B348-6E4D-7374-72EF-5A34897890B6}"/>
          </ac:picMkLst>
        </pc:picChg>
        <pc:picChg chg="del mod">
          <ac:chgData name="David Alonso" userId="60e5f2bd-fcc3-4045-8258-c932d6ffcd7a" providerId="ADAL" clId="{D0D2F9DD-8F55-44BC-A8CD-91756B9EC540}" dt="2024-01-22T21:52:12.163" v="636" actId="478"/>
          <ac:picMkLst>
            <pc:docMk/>
            <pc:sldMk cId="2012007141" sldId="887"/>
            <ac:picMk id="8" creationId="{95D0022F-B4FA-35BC-FF53-BD91FBFD9574}"/>
          </ac:picMkLst>
        </pc:picChg>
        <pc:picChg chg="del mod">
          <ac:chgData name="David Alonso" userId="60e5f2bd-fcc3-4045-8258-c932d6ffcd7a" providerId="ADAL" clId="{D0D2F9DD-8F55-44BC-A8CD-91756B9EC540}" dt="2024-01-22T21:52:12.163" v="636" actId="478"/>
          <ac:picMkLst>
            <pc:docMk/>
            <pc:sldMk cId="2012007141" sldId="887"/>
            <ac:picMk id="9" creationId="{0CD920D0-AF09-03D6-F954-0DF5110EE0F4}"/>
          </ac:picMkLst>
        </pc:picChg>
        <pc:picChg chg="del mod">
          <ac:chgData name="David Alonso" userId="60e5f2bd-fcc3-4045-8258-c932d6ffcd7a" providerId="ADAL" clId="{D0D2F9DD-8F55-44BC-A8CD-91756B9EC540}" dt="2024-01-22T21:52:12.163" v="636" actId="478"/>
          <ac:picMkLst>
            <pc:docMk/>
            <pc:sldMk cId="2012007141" sldId="887"/>
            <ac:picMk id="10" creationId="{E5CE6821-F872-ABF5-5498-07A2BC070DF4}"/>
          </ac:picMkLst>
        </pc:picChg>
        <pc:picChg chg="del mod">
          <ac:chgData name="David Alonso" userId="60e5f2bd-fcc3-4045-8258-c932d6ffcd7a" providerId="ADAL" clId="{D0D2F9DD-8F55-44BC-A8CD-91756B9EC540}" dt="2024-01-22T21:52:12.163" v="636" actId="478"/>
          <ac:picMkLst>
            <pc:docMk/>
            <pc:sldMk cId="2012007141" sldId="887"/>
            <ac:picMk id="11" creationId="{AA52E8C4-B6E0-5E6B-D232-E4E7750EFF1F}"/>
          </ac:picMkLst>
        </pc:picChg>
        <pc:picChg chg="add mod">
          <ac:chgData name="David Alonso" userId="60e5f2bd-fcc3-4045-8258-c932d6ffcd7a" providerId="ADAL" clId="{D0D2F9DD-8F55-44BC-A8CD-91756B9EC540}" dt="2024-01-22T21:45:31.951" v="546" actId="164"/>
          <ac:picMkLst>
            <pc:docMk/>
            <pc:sldMk cId="2012007141" sldId="887"/>
            <ac:picMk id="12" creationId="{2091C31B-791C-3FC2-B3B4-AFFCAE62C25C}"/>
          </ac:picMkLst>
        </pc:picChg>
        <pc:picChg chg="del">
          <ac:chgData name="David Alonso" userId="60e5f2bd-fcc3-4045-8258-c932d6ffcd7a" providerId="ADAL" clId="{D0D2F9DD-8F55-44BC-A8CD-91756B9EC540}" dt="2024-01-22T21:45:27.065" v="544" actId="478"/>
          <ac:picMkLst>
            <pc:docMk/>
            <pc:sldMk cId="2012007141" sldId="887"/>
            <ac:picMk id="17" creationId="{61E2B213-83FC-8B7C-0713-FEF760685240}"/>
          </ac:picMkLst>
        </pc:picChg>
        <pc:picChg chg="add mod">
          <ac:chgData name="David Alonso" userId="60e5f2bd-fcc3-4045-8258-c932d6ffcd7a" providerId="ADAL" clId="{D0D2F9DD-8F55-44BC-A8CD-91756B9EC540}" dt="2024-01-22T21:52:12.745" v="637"/>
          <ac:picMkLst>
            <pc:docMk/>
            <pc:sldMk cId="2012007141" sldId="887"/>
            <ac:picMk id="19" creationId="{2951453F-BEF5-51DA-8380-8A1EAABEA383}"/>
          </ac:picMkLst>
        </pc:picChg>
        <pc:picChg chg="add mod">
          <ac:chgData name="David Alonso" userId="60e5f2bd-fcc3-4045-8258-c932d6ffcd7a" providerId="ADAL" clId="{D0D2F9DD-8F55-44BC-A8CD-91756B9EC540}" dt="2024-01-22T21:52:12.745" v="637"/>
          <ac:picMkLst>
            <pc:docMk/>
            <pc:sldMk cId="2012007141" sldId="887"/>
            <ac:picMk id="20" creationId="{51DC3D25-469C-23EC-43EE-63F7A2D0BFF9}"/>
          </ac:picMkLst>
        </pc:picChg>
        <pc:picChg chg="add mod">
          <ac:chgData name="David Alonso" userId="60e5f2bd-fcc3-4045-8258-c932d6ffcd7a" providerId="ADAL" clId="{D0D2F9DD-8F55-44BC-A8CD-91756B9EC540}" dt="2024-01-22T21:52:12.745" v="637"/>
          <ac:picMkLst>
            <pc:docMk/>
            <pc:sldMk cId="2012007141" sldId="887"/>
            <ac:picMk id="21" creationId="{187A9043-0D71-0E90-7974-BF6A86295024}"/>
          </ac:picMkLst>
        </pc:picChg>
        <pc:picChg chg="add mod">
          <ac:chgData name="David Alonso" userId="60e5f2bd-fcc3-4045-8258-c932d6ffcd7a" providerId="ADAL" clId="{D0D2F9DD-8F55-44BC-A8CD-91756B9EC540}" dt="2024-01-22T21:52:12.745" v="637"/>
          <ac:picMkLst>
            <pc:docMk/>
            <pc:sldMk cId="2012007141" sldId="887"/>
            <ac:picMk id="22" creationId="{8EA06AD0-71E2-005A-330D-A15D9EB4E1ED}"/>
          </ac:picMkLst>
        </pc:picChg>
      </pc:sldChg>
      <pc:sldChg chg="addSp delSp modSp add mod">
        <pc:chgData name="David Alonso" userId="60e5f2bd-fcc3-4045-8258-c932d6ffcd7a" providerId="ADAL" clId="{D0D2F9DD-8F55-44BC-A8CD-91756B9EC540}" dt="2024-01-23T21:42:02.104" v="2672" actId="20577"/>
        <pc:sldMkLst>
          <pc:docMk/>
          <pc:sldMk cId="3113487445" sldId="888"/>
        </pc:sldMkLst>
        <pc:spChg chg="del">
          <ac:chgData name="David Alonso" userId="60e5f2bd-fcc3-4045-8258-c932d6ffcd7a" providerId="ADAL" clId="{D0D2F9DD-8F55-44BC-A8CD-91756B9EC540}" dt="2024-01-22T21:48:19.595" v="571" actId="478"/>
          <ac:spMkLst>
            <pc:docMk/>
            <pc:sldMk cId="3113487445" sldId="888"/>
            <ac:spMk id="2" creationId="{1E5B99F9-E43D-FEA8-094F-DDB50C48440F}"/>
          </ac:spMkLst>
        </pc:spChg>
        <pc:spChg chg="add del mod">
          <ac:chgData name="David Alonso" userId="60e5f2bd-fcc3-4045-8258-c932d6ffcd7a" providerId="ADAL" clId="{D0D2F9DD-8F55-44BC-A8CD-91756B9EC540}" dt="2024-01-23T09:44:09.868" v="2017" actId="478"/>
          <ac:spMkLst>
            <pc:docMk/>
            <pc:sldMk cId="3113487445" sldId="888"/>
            <ac:spMk id="2" creationId="{45928557-2472-3D6D-8BE0-1E6E0CAC4609}"/>
          </ac:spMkLst>
        </pc:spChg>
        <pc:spChg chg="add mod">
          <ac:chgData name="David Alonso" userId="60e5f2bd-fcc3-4045-8258-c932d6ffcd7a" providerId="ADAL" clId="{D0D2F9DD-8F55-44BC-A8CD-91756B9EC540}" dt="2024-01-23T09:44:22.950" v="2027" actId="1036"/>
          <ac:spMkLst>
            <pc:docMk/>
            <pc:sldMk cId="3113487445" sldId="888"/>
            <ac:spMk id="5" creationId="{6E5A86C1-F279-3636-9514-13F6256DA5AF}"/>
          </ac:spMkLst>
        </pc:spChg>
        <pc:spChg chg="add mod">
          <ac:chgData name="David Alonso" userId="60e5f2bd-fcc3-4045-8258-c932d6ffcd7a" providerId="ADAL" clId="{D0D2F9DD-8F55-44BC-A8CD-91756B9EC540}" dt="2024-01-22T21:53:32.426" v="722" actId="34135"/>
          <ac:spMkLst>
            <pc:docMk/>
            <pc:sldMk cId="3113487445" sldId="888"/>
            <ac:spMk id="6" creationId="{E5D3F0DA-0205-F1EE-09BF-AE47F0BA0F9F}"/>
          </ac:spMkLst>
        </pc:spChg>
        <pc:spChg chg="add mod">
          <ac:chgData name="David Alonso" userId="60e5f2bd-fcc3-4045-8258-c932d6ffcd7a" providerId="ADAL" clId="{D0D2F9DD-8F55-44BC-A8CD-91756B9EC540}" dt="2024-01-23T21:42:02.104" v="2672" actId="20577"/>
          <ac:spMkLst>
            <pc:docMk/>
            <pc:sldMk cId="3113487445" sldId="888"/>
            <ac:spMk id="7" creationId="{1C202B4E-0213-0497-B42D-F75A7B032BB0}"/>
          </ac:spMkLst>
        </pc:spChg>
        <pc:spChg chg="del mod">
          <ac:chgData name="David Alonso" userId="60e5f2bd-fcc3-4045-8258-c932d6ffcd7a" providerId="ADAL" clId="{D0D2F9DD-8F55-44BC-A8CD-91756B9EC540}" dt="2024-01-22T21:50:33.414" v="595" actId="478"/>
          <ac:spMkLst>
            <pc:docMk/>
            <pc:sldMk cId="3113487445" sldId="888"/>
            <ac:spMk id="16" creationId="{1D268687-2FE1-D917-9522-293DBADB2E7E}"/>
          </ac:spMkLst>
        </pc:spChg>
        <pc:picChg chg="add del mod modCrop">
          <ac:chgData name="David Alonso" userId="60e5f2bd-fcc3-4045-8258-c932d6ffcd7a" providerId="ADAL" clId="{D0D2F9DD-8F55-44BC-A8CD-91756B9EC540}" dt="2024-01-22T21:49:07.957" v="580" actId="478"/>
          <ac:picMkLst>
            <pc:docMk/>
            <pc:sldMk cId="3113487445" sldId="888"/>
            <ac:picMk id="5" creationId="{E28F3471-1456-1CF2-4829-0689F42CD2D0}"/>
          </ac:picMkLst>
        </pc:picChg>
        <pc:picChg chg="mod ord">
          <ac:chgData name="David Alonso" userId="60e5f2bd-fcc3-4045-8258-c932d6ffcd7a" providerId="ADAL" clId="{D0D2F9DD-8F55-44BC-A8CD-91756B9EC540}" dt="2024-01-22T21:53:32.426" v="722" actId="34135"/>
          <ac:picMkLst>
            <pc:docMk/>
            <pc:sldMk cId="3113487445" sldId="888"/>
            <ac:picMk id="8" creationId="{95D0022F-B4FA-35BC-FF53-BD91FBFD9574}"/>
          </ac:picMkLst>
        </pc:picChg>
        <pc:picChg chg="mod ord">
          <ac:chgData name="David Alonso" userId="60e5f2bd-fcc3-4045-8258-c932d6ffcd7a" providerId="ADAL" clId="{D0D2F9DD-8F55-44BC-A8CD-91756B9EC540}" dt="2024-01-22T21:53:32.426" v="722" actId="34135"/>
          <ac:picMkLst>
            <pc:docMk/>
            <pc:sldMk cId="3113487445" sldId="888"/>
            <ac:picMk id="9" creationId="{0CD920D0-AF09-03D6-F954-0DF5110EE0F4}"/>
          </ac:picMkLst>
        </pc:picChg>
        <pc:picChg chg="mod ord">
          <ac:chgData name="David Alonso" userId="60e5f2bd-fcc3-4045-8258-c932d6ffcd7a" providerId="ADAL" clId="{D0D2F9DD-8F55-44BC-A8CD-91756B9EC540}" dt="2024-01-22T21:53:32.426" v="722" actId="34135"/>
          <ac:picMkLst>
            <pc:docMk/>
            <pc:sldMk cId="3113487445" sldId="888"/>
            <ac:picMk id="10" creationId="{E5CE6821-F872-ABF5-5498-07A2BC070DF4}"/>
          </ac:picMkLst>
        </pc:picChg>
        <pc:picChg chg="mod ord">
          <ac:chgData name="David Alonso" userId="60e5f2bd-fcc3-4045-8258-c932d6ffcd7a" providerId="ADAL" clId="{D0D2F9DD-8F55-44BC-A8CD-91756B9EC540}" dt="2024-01-22T21:53:32.426" v="722" actId="34135"/>
          <ac:picMkLst>
            <pc:docMk/>
            <pc:sldMk cId="3113487445" sldId="888"/>
            <ac:picMk id="11" creationId="{AA52E8C4-B6E0-5E6B-D232-E4E7750EFF1F}"/>
          </ac:picMkLst>
        </pc:picChg>
        <pc:picChg chg="del">
          <ac:chgData name="David Alonso" userId="60e5f2bd-fcc3-4045-8258-c932d6ffcd7a" providerId="ADAL" clId="{D0D2F9DD-8F55-44BC-A8CD-91756B9EC540}" dt="2024-01-22T21:48:21.277" v="572" actId="478"/>
          <ac:picMkLst>
            <pc:docMk/>
            <pc:sldMk cId="3113487445" sldId="888"/>
            <ac:picMk id="15" creationId="{F8D39350-7957-4879-69B8-707920F370D1}"/>
          </ac:picMkLst>
        </pc:picChg>
      </pc:sldChg>
      <pc:sldChg chg="addSp delSp modSp add mod">
        <pc:chgData name="David Alonso" userId="60e5f2bd-fcc3-4045-8258-c932d6ffcd7a" providerId="ADAL" clId="{D0D2F9DD-8F55-44BC-A8CD-91756B9EC540}" dt="2024-01-23T09:42:27.452" v="1984"/>
        <pc:sldMkLst>
          <pc:docMk/>
          <pc:sldMk cId="3740425406" sldId="889"/>
        </pc:sldMkLst>
        <pc:spChg chg="mod">
          <ac:chgData name="David Alonso" userId="60e5f2bd-fcc3-4045-8258-c932d6ffcd7a" providerId="ADAL" clId="{D0D2F9DD-8F55-44BC-A8CD-91756B9EC540}" dt="2024-01-23T09:32:42.694" v="1937" actId="1035"/>
          <ac:spMkLst>
            <pc:docMk/>
            <pc:sldMk cId="3740425406" sldId="889"/>
            <ac:spMk id="2" creationId="{1E5B99F9-E43D-FEA8-094F-DDB50C48440F}"/>
          </ac:spMkLst>
        </pc:spChg>
        <pc:spChg chg="add del mod">
          <ac:chgData name="David Alonso" userId="60e5f2bd-fcc3-4045-8258-c932d6ffcd7a" providerId="ADAL" clId="{D0D2F9DD-8F55-44BC-A8CD-91756B9EC540}" dt="2024-01-23T09:42:27.064" v="1983" actId="478"/>
          <ac:spMkLst>
            <pc:docMk/>
            <pc:sldMk cId="3740425406" sldId="889"/>
            <ac:spMk id="8" creationId="{CDF8C8ED-C465-5540-36D8-73FEB095D62A}"/>
          </ac:spMkLst>
        </pc:spChg>
        <pc:spChg chg="add mod">
          <ac:chgData name="David Alonso" userId="60e5f2bd-fcc3-4045-8258-c932d6ffcd7a" providerId="ADAL" clId="{D0D2F9DD-8F55-44BC-A8CD-91756B9EC540}" dt="2024-01-23T09:42:27.452" v="1984"/>
          <ac:spMkLst>
            <pc:docMk/>
            <pc:sldMk cId="3740425406" sldId="889"/>
            <ac:spMk id="10" creationId="{C24C9FF7-79A1-171F-C689-9DE94F27ECFF}"/>
          </ac:spMkLst>
        </pc:spChg>
        <pc:spChg chg="del">
          <ac:chgData name="David Alonso" userId="60e5f2bd-fcc3-4045-8258-c932d6ffcd7a" providerId="ADAL" clId="{D0D2F9DD-8F55-44BC-A8CD-91756B9EC540}" dt="2024-01-23T09:33:31.681" v="1963" actId="478"/>
          <ac:spMkLst>
            <pc:docMk/>
            <pc:sldMk cId="3740425406" sldId="889"/>
            <ac:spMk id="16" creationId="{1D268687-2FE1-D917-9522-293DBADB2E7E}"/>
          </ac:spMkLst>
        </pc:spChg>
        <pc:picChg chg="add mod">
          <ac:chgData name="David Alonso" userId="60e5f2bd-fcc3-4045-8258-c932d6ffcd7a" providerId="ADAL" clId="{D0D2F9DD-8F55-44BC-A8CD-91756B9EC540}" dt="2024-01-23T09:32:42.694" v="1937" actId="1035"/>
          <ac:picMkLst>
            <pc:docMk/>
            <pc:sldMk cId="3740425406" sldId="889"/>
            <ac:picMk id="5" creationId="{171014FB-93EE-8396-ED10-DA37910DEEBE}"/>
          </ac:picMkLst>
        </pc:picChg>
        <pc:picChg chg="add mod">
          <ac:chgData name="David Alonso" userId="60e5f2bd-fcc3-4045-8258-c932d6ffcd7a" providerId="ADAL" clId="{D0D2F9DD-8F55-44BC-A8CD-91756B9EC540}" dt="2024-01-23T09:32:42.694" v="1937" actId="1035"/>
          <ac:picMkLst>
            <pc:docMk/>
            <pc:sldMk cId="3740425406" sldId="889"/>
            <ac:picMk id="6" creationId="{C00D6011-BA0A-D6C2-421B-02317441EDDF}"/>
          </ac:picMkLst>
        </pc:picChg>
        <pc:picChg chg="add del mod">
          <ac:chgData name="David Alonso" userId="60e5f2bd-fcc3-4045-8258-c932d6ffcd7a" providerId="ADAL" clId="{D0D2F9DD-8F55-44BC-A8CD-91756B9EC540}" dt="2024-01-23T09:42:27.064" v="1983" actId="478"/>
          <ac:picMkLst>
            <pc:docMk/>
            <pc:sldMk cId="3740425406" sldId="889"/>
            <ac:picMk id="7" creationId="{1C20F992-2B27-4960-554F-A566033D4F69}"/>
          </ac:picMkLst>
        </pc:picChg>
        <pc:picChg chg="add mod">
          <ac:chgData name="David Alonso" userId="60e5f2bd-fcc3-4045-8258-c932d6ffcd7a" providerId="ADAL" clId="{D0D2F9DD-8F55-44BC-A8CD-91756B9EC540}" dt="2024-01-23T09:42:27.452" v="1984"/>
          <ac:picMkLst>
            <pc:docMk/>
            <pc:sldMk cId="3740425406" sldId="889"/>
            <ac:picMk id="9" creationId="{BDE204A1-AF30-69E7-2737-99E25362B874}"/>
          </ac:picMkLst>
        </pc:picChg>
        <pc:picChg chg="del">
          <ac:chgData name="David Alonso" userId="60e5f2bd-fcc3-4045-8258-c932d6ffcd7a" providerId="ADAL" clId="{D0D2F9DD-8F55-44BC-A8CD-91756B9EC540}" dt="2024-01-23T09:33:31.681" v="1963" actId="478"/>
          <ac:picMkLst>
            <pc:docMk/>
            <pc:sldMk cId="3740425406" sldId="889"/>
            <ac:picMk id="15" creationId="{F8D39350-7957-4879-69B8-707920F370D1}"/>
          </ac:picMkLst>
        </pc:picChg>
      </pc:sldChg>
      <pc:sldChg chg="addSp delSp modSp add mod">
        <pc:chgData name="David Alonso" userId="60e5f2bd-fcc3-4045-8258-c932d6ffcd7a" providerId="ADAL" clId="{D0D2F9DD-8F55-44BC-A8CD-91756B9EC540}" dt="2024-01-23T21:51:59.755" v="2761" actId="2711"/>
        <pc:sldMkLst>
          <pc:docMk/>
          <pc:sldMk cId="2927231288" sldId="890"/>
        </pc:sldMkLst>
        <pc:spChg chg="add del mod">
          <ac:chgData name="David Alonso" userId="60e5f2bd-fcc3-4045-8258-c932d6ffcd7a" providerId="ADAL" clId="{D0D2F9DD-8F55-44BC-A8CD-91756B9EC540}" dt="2024-01-23T09:44:29.981" v="2028" actId="478"/>
          <ac:spMkLst>
            <pc:docMk/>
            <pc:sldMk cId="2927231288" sldId="890"/>
            <ac:spMk id="2" creationId="{1077B4F8-F3B0-E1A3-15A1-E799F63850A3}"/>
          </ac:spMkLst>
        </pc:spChg>
        <pc:spChg chg="add mod">
          <ac:chgData name="David Alonso" userId="60e5f2bd-fcc3-4045-8258-c932d6ffcd7a" providerId="ADAL" clId="{D0D2F9DD-8F55-44BC-A8CD-91756B9EC540}" dt="2024-01-23T09:44:30.379" v="2029"/>
          <ac:spMkLst>
            <pc:docMk/>
            <pc:sldMk cId="2927231288" sldId="890"/>
            <ac:spMk id="5" creationId="{C622017F-2C98-28DA-DAE6-47B20B13A260}"/>
          </ac:spMkLst>
        </pc:spChg>
        <pc:spChg chg="mod">
          <ac:chgData name="David Alonso" userId="60e5f2bd-fcc3-4045-8258-c932d6ffcd7a" providerId="ADAL" clId="{D0D2F9DD-8F55-44BC-A8CD-91756B9EC540}" dt="2024-01-23T21:51:59.755" v="2761" actId="2711"/>
          <ac:spMkLst>
            <pc:docMk/>
            <pc:sldMk cId="2927231288" sldId="890"/>
            <ac:spMk id="7" creationId="{1C202B4E-0213-0497-B42D-F75A7B032BB0}"/>
          </ac:spMkLst>
        </pc:spChg>
      </pc:sldChg>
      <pc:sldChg chg="add del">
        <pc:chgData name="David Alonso" userId="60e5f2bd-fcc3-4045-8258-c932d6ffcd7a" providerId="ADAL" clId="{D0D2F9DD-8F55-44BC-A8CD-91756B9EC540}" dt="2024-01-22T21:57:31.107" v="771"/>
        <pc:sldMkLst>
          <pc:docMk/>
          <pc:sldMk cId="3465102898" sldId="891"/>
        </pc:sldMkLst>
      </pc:sldChg>
      <pc:sldChg chg="add del">
        <pc:chgData name="David Alonso" userId="60e5f2bd-fcc3-4045-8258-c932d6ffcd7a" providerId="ADAL" clId="{D0D2F9DD-8F55-44BC-A8CD-91756B9EC540}" dt="2024-01-22T22:00:52.204" v="815" actId="47"/>
        <pc:sldMkLst>
          <pc:docMk/>
          <pc:sldMk cId="3526016327" sldId="891"/>
        </pc:sldMkLst>
      </pc:sldChg>
      <pc:sldChg chg="addSp delSp modSp add mod ord">
        <pc:chgData name="David Alonso" userId="60e5f2bd-fcc3-4045-8258-c932d6ffcd7a" providerId="ADAL" clId="{D0D2F9DD-8F55-44BC-A8CD-91756B9EC540}" dt="2024-01-23T21:42:25.158" v="2677" actId="20577"/>
        <pc:sldMkLst>
          <pc:docMk/>
          <pc:sldMk cId="3123161444" sldId="892"/>
        </pc:sldMkLst>
        <pc:spChg chg="mod">
          <ac:chgData name="David Alonso" userId="60e5f2bd-fcc3-4045-8258-c932d6ffcd7a" providerId="ADAL" clId="{D0D2F9DD-8F55-44BC-A8CD-91756B9EC540}" dt="2024-01-23T21:42:25.158" v="2677" actId="20577"/>
          <ac:spMkLst>
            <pc:docMk/>
            <pc:sldMk cId="3123161444" sldId="892"/>
            <ac:spMk id="2" creationId="{1E5B99F9-E43D-FEA8-094F-DDB50C48440F}"/>
          </ac:spMkLst>
        </pc:spChg>
        <pc:spChg chg="add mod">
          <ac:chgData name="David Alonso" userId="60e5f2bd-fcc3-4045-8258-c932d6ffcd7a" providerId="ADAL" clId="{D0D2F9DD-8F55-44BC-A8CD-91756B9EC540}" dt="2024-01-23T09:42:34.800" v="1986"/>
          <ac:spMkLst>
            <pc:docMk/>
            <pc:sldMk cId="3123161444" sldId="892"/>
            <ac:spMk id="6" creationId="{DB3CF719-0781-A294-1919-17AA05FC0786}"/>
          </ac:spMkLst>
        </pc:spChg>
        <pc:spChg chg="del">
          <ac:chgData name="David Alonso" userId="60e5f2bd-fcc3-4045-8258-c932d6ffcd7a" providerId="ADAL" clId="{D0D2F9DD-8F55-44BC-A8CD-91756B9EC540}" dt="2024-01-23T09:42:34.443" v="1985" actId="478"/>
          <ac:spMkLst>
            <pc:docMk/>
            <pc:sldMk cId="3123161444" sldId="892"/>
            <ac:spMk id="16" creationId="{1D268687-2FE1-D917-9522-293DBADB2E7E}"/>
          </ac:spMkLst>
        </pc:spChg>
        <pc:picChg chg="add mod">
          <ac:chgData name="David Alonso" userId="60e5f2bd-fcc3-4045-8258-c932d6ffcd7a" providerId="ADAL" clId="{D0D2F9DD-8F55-44BC-A8CD-91756B9EC540}" dt="2024-01-23T09:42:34.800" v="1986"/>
          <ac:picMkLst>
            <pc:docMk/>
            <pc:sldMk cId="3123161444" sldId="892"/>
            <ac:picMk id="5" creationId="{0060B56B-4379-377B-095B-8F3DB1886A66}"/>
          </ac:picMkLst>
        </pc:picChg>
        <pc:picChg chg="del">
          <ac:chgData name="David Alonso" userId="60e5f2bd-fcc3-4045-8258-c932d6ffcd7a" providerId="ADAL" clId="{D0D2F9DD-8F55-44BC-A8CD-91756B9EC540}" dt="2024-01-23T09:42:34.443" v="1985" actId="478"/>
          <ac:picMkLst>
            <pc:docMk/>
            <pc:sldMk cId="3123161444" sldId="892"/>
            <ac:picMk id="15" creationId="{F8D39350-7957-4879-69B8-707920F370D1}"/>
          </ac:picMkLst>
        </pc:picChg>
      </pc:sldChg>
      <pc:sldChg chg="addSp delSp modSp add mod ord">
        <pc:chgData name="David Alonso" userId="60e5f2bd-fcc3-4045-8258-c932d6ffcd7a" providerId="ADAL" clId="{D0D2F9DD-8F55-44BC-A8CD-91756B9EC540}" dt="2024-01-23T21:43:05.571" v="2685" actId="20577"/>
        <pc:sldMkLst>
          <pc:docMk/>
          <pc:sldMk cId="1575430883" sldId="893"/>
        </pc:sldMkLst>
        <pc:spChg chg="add del mod">
          <ac:chgData name="David Alonso" userId="60e5f2bd-fcc3-4045-8258-c932d6ffcd7a" providerId="ADAL" clId="{D0D2F9DD-8F55-44BC-A8CD-91756B9EC540}" dt="2024-01-23T09:44:35.203" v="2030" actId="478"/>
          <ac:spMkLst>
            <pc:docMk/>
            <pc:sldMk cId="1575430883" sldId="893"/>
            <ac:spMk id="2" creationId="{B6FE9132-B80F-0C93-402B-28CDA6F0F34C}"/>
          </ac:spMkLst>
        </pc:spChg>
        <pc:spChg chg="add mod">
          <ac:chgData name="David Alonso" userId="60e5f2bd-fcc3-4045-8258-c932d6ffcd7a" providerId="ADAL" clId="{D0D2F9DD-8F55-44BC-A8CD-91756B9EC540}" dt="2024-01-23T09:44:35.625" v="2031"/>
          <ac:spMkLst>
            <pc:docMk/>
            <pc:sldMk cId="1575430883" sldId="893"/>
            <ac:spMk id="5" creationId="{B2A39525-0D06-380C-96F3-E4FB481DDB15}"/>
          </ac:spMkLst>
        </pc:spChg>
        <pc:spChg chg="mod">
          <ac:chgData name="David Alonso" userId="60e5f2bd-fcc3-4045-8258-c932d6ffcd7a" providerId="ADAL" clId="{D0D2F9DD-8F55-44BC-A8CD-91756B9EC540}" dt="2024-01-23T21:43:05.571" v="2685" actId="20577"/>
          <ac:spMkLst>
            <pc:docMk/>
            <pc:sldMk cId="1575430883" sldId="893"/>
            <ac:spMk id="7" creationId="{1C202B4E-0213-0497-B42D-F75A7B032BB0}"/>
          </ac:spMkLst>
        </pc:spChg>
      </pc:sldChg>
      <pc:sldChg chg="addSp delSp modSp add mod">
        <pc:chgData name="David Alonso" userId="60e5f2bd-fcc3-4045-8258-c932d6ffcd7a" providerId="ADAL" clId="{D0D2F9DD-8F55-44BC-A8CD-91756B9EC540}" dt="2024-01-23T09:42:39.563" v="1988"/>
        <pc:sldMkLst>
          <pc:docMk/>
          <pc:sldMk cId="3754570095" sldId="894"/>
        </pc:sldMkLst>
        <pc:spChg chg="mod">
          <ac:chgData name="David Alonso" userId="60e5f2bd-fcc3-4045-8258-c932d6ffcd7a" providerId="ADAL" clId="{D0D2F9DD-8F55-44BC-A8CD-91756B9EC540}" dt="2024-01-23T09:32:52.800" v="1952" actId="1036"/>
          <ac:spMkLst>
            <pc:docMk/>
            <pc:sldMk cId="3754570095" sldId="894"/>
            <ac:spMk id="2" creationId="{1E5B99F9-E43D-FEA8-094F-DDB50C48440F}"/>
          </ac:spMkLst>
        </pc:spChg>
        <pc:spChg chg="add mod">
          <ac:chgData name="David Alonso" userId="60e5f2bd-fcc3-4045-8258-c932d6ffcd7a" providerId="ADAL" clId="{D0D2F9DD-8F55-44BC-A8CD-91756B9EC540}" dt="2024-01-23T09:42:39.563" v="1988"/>
          <ac:spMkLst>
            <pc:docMk/>
            <pc:sldMk cId="3754570095" sldId="894"/>
            <ac:spMk id="8" creationId="{8E2D3A75-1AFD-D80C-5574-3A5D58C6C55D}"/>
          </ac:spMkLst>
        </pc:spChg>
        <pc:spChg chg="del mod">
          <ac:chgData name="David Alonso" userId="60e5f2bd-fcc3-4045-8258-c932d6ffcd7a" providerId="ADAL" clId="{D0D2F9DD-8F55-44BC-A8CD-91756B9EC540}" dt="2024-01-23T09:42:39.151" v="1987" actId="478"/>
          <ac:spMkLst>
            <pc:docMk/>
            <pc:sldMk cId="3754570095" sldId="894"/>
            <ac:spMk id="16" creationId="{1D268687-2FE1-D917-9522-293DBADB2E7E}"/>
          </ac:spMkLst>
        </pc:spChg>
        <pc:picChg chg="mod">
          <ac:chgData name="David Alonso" userId="60e5f2bd-fcc3-4045-8258-c932d6ffcd7a" providerId="ADAL" clId="{D0D2F9DD-8F55-44BC-A8CD-91756B9EC540}" dt="2024-01-23T09:32:52.800" v="1952" actId="1036"/>
          <ac:picMkLst>
            <pc:docMk/>
            <pc:sldMk cId="3754570095" sldId="894"/>
            <ac:picMk id="5" creationId="{171014FB-93EE-8396-ED10-DA37910DEEBE}"/>
          </ac:picMkLst>
        </pc:picChg>
        <pc:picChg chg="mod">
          <ac:chgData name="David Alonso" userId="60e5f2bd-fcc3-4045-8258-c932d6ffcd7a" providerId="ADAL" clId="{D0D2F9DD-8F55-44BC-A8CD-91756B9EC540}" dt="2024-01-23T09:32:52.800" v="1952" actId="1036"/>
          <ac:picMkLst>
            <pc:docMk/>
            <pc:sldMk cId="3754570095" sldId="894"/>
            <ac:picMk id="6" creationId="{C00D6011-BA0A-D6C2-421B-02317441EDDF}"/>
          </ac:picMkLst>
        </pc:picChg>
        <pc:picChg chg="add mod">
          <ac:chgData name="David Alonso" userId="60e5f2bd-fcc3-4045-8258-c932d6ffcd7a" providerId="ADAL" clId="{D0D2F9DD-8F55-44BC-A8CD-91756B9EC540}" dt="2024-01-23T09:42:39.563" v="1988"/>
          <ac:picMkLst>
            <pc:docMk/>
            <pc:sldMk cId="3754570095" sldId="894"/>
            <ac:picMk id="7" creationId="{F9772B0A-F4EF-B43A-1D61-F497B210FE5E}"/>
          </ac:picMkLst>
        </pc:picChg>
        <pc:picChg chg="del mod">
          <ac:chgData name="David Alonso" userId="60e5f2bd-fcc3-4045-8258-c932d6ffcd7a" providerId="ADAL" clId="{D0D2F9DD-8F55-44BC-A8CD-91756B9EC540}" dt="2024-01-23T09:42:39.151" v="1987" actId="478"/>
          <ac:picMkLst>
            <pc:docMk/>
            <pc:sldMk cId="3754570095" sldId="894"/>
            <ac:picMk id="15" creationId="{F8D39350-7957-4879-69B8-707920F370D1}"/>
          </ac:picMkLst>
        </pc:picChg>
      </pc:sldChg>
      <pc:sldChg chg="addSp delSp modSp add mod">
        <pc:chgData name="David Alonso" userId="60e5f2bd-fcc3-4045-8258-c932d6ffcd7a" providerId="ADAL" clId="{D0D2F9DD-8F55-44BC-A8CD-91756B9EC540}" dt="2024-01-23T21:52:25.898" v="2766" actId="108"/>
        <pc:sldMkLst>
          <pc:docMk/>
          <pc:sldMk cId="2484341239" sldId="895"/>
        </pc:sldMkLst>
        <pc:spChg chg="add del mod">
          <ac:chgData name="David Alonso" userId="60e5f2bd-fcc3-4045-8258-c932d6ffcd7a" providerId="ADAL" clId="{D0D2F9DD-8F55-44BC-A8CD-91756B9EC540}" dt="2024-01-23T09:44:40.451" v="2032" actId="478"/>
          <ac:spMkLst>
            <pc:docMk/>
            <pc:sldMk cId="2484341239" sldId="895"/>
            <ac:spMk id="2" creationId="{135CEB0A-D8B6-7CED-BD98-80D374549C01}"/>
          </ac:spMkLst>
        </pc:spChg>
        <pc:spChg chg="add mod">
          <ac:chgData name="David Alonso" userId="60e5f2bd-fcc3-4045-8258-c932d6ffcd7a" providerId="ADAL" clId="{D0D2F9DD-8F55-44BC-A8CD-91756B9EC540}" dt="2024-01-23T09:44:40.848" v="2033"/>
          <ac:spMkLst>
            <pc:docMk/>
            <pc:sldMk cId="2484341239" sldId="895"/>
            <ac:spMk id="5" creationId="{96DD535A-0CC3-709F-0FD3-20549E898A54}"/>
          </ac:spMkLst>
        </pc:spChg>
        <pc:spChg chg="mod">
          <ac:chgData name="David Alonso" userId="60e5f2bd-fcc3-4045-8258-c932d6ffcd7a" providerId="ADAL" clId="{D0D2F9DD-8F55-44BC-A8CD-91756B9EC540}" dt="2024-01-23T21:52:25.898" v="2766" actId="108"/>
          <ac:spMkLst>
            <pc:docMk/>
            <pc:sldMk cId="2484341239" sldId="895"/>
            <ac:spMk id="7" creationId="{1C202B4E-0213-0497-B42D-F75A7B032BB0}"/>
          </ac:spMkLst>
        </pc:spChg>
      </pc:sldChg>
      <pc:sldChg chg="addSp delSp modSp add mod">
        <pc:chgData name="David Alonso" userId="60e5f2bd-fcc3-4045-8258-c932d6ffcd7a" providerId="ADAL" clId="{D0D2F9DD-8F55-44BC-A8CD-91756B9EC540}" dt="2024-01-23T09:42:45.911" v="1990"/>
        <pc:sldMkLst>
          <pc:docMk/>
          <pc:sldMk cId="3901765636" sldId="896"/>
        </pc:sldMkLst>
        <pc:spChg chg="mod">
          <ac:chgData name="David Alonso" userId="60e5f2bd-fcc3-4045-8258-c932d6ffcd7a" providerId="ADAL" clId="{D0D2F9DD-8F55-44BC-A8CD-91756B9EC540}" dt="2024-01-22T22:02:34.596" v="830"/>
          <ac:spMkLst>
            <pc:docMk/>
            <pc:sldMk cId="3901765636" sldId="896"/>
            <ac:spMk id="2" creationId="{1E5B99F9-E43D-FEA8-094F-DDB50C48440F}"/>
          </ac:spMkLst>
        </pc:spChg>
        <pc:spChg chg="add mod">
          <ac:chgData name="David Alonso" userId="60e5f2bd-fcc3-4045-8258-c932d6ffcd7a" providerId="ADAL" clId="{D0D2F9DD-8F55-44BC-A8CD-91756B9EC540}" dt="2024-01-23T09:42:45.911" v="1990"/>
          <ac:spMkLst>
            <pc:docMk/>
            <pc:sldMk cId="3901765636" sldId="896"/>
            <ac:spMk id="6" creationId="{09814D52-2FE2-F32C-F6F8-641D1651C857}"/>
          </ac:spMkLst>
        </pc:spChg>
        <pc:spChg chg="del">
          <ac:chgData name="David Alonso" userId="60e5f2bd-fcc3-4045-8258-c932d6ffcd7a" providerId="ADAL" clId="{D0D2F9DD-8F55-44BC-A8CD-91756B9EC540}" dt="2024-01-23T09:42:45.487" v="1989" actId="478"/>
          <ac:spMkLst>
            <pc:docMk/>
            <pc:sldMk cId="3901765636" sldId="896"/>
            <ac:spMk id="16" creationId="{1D268687-2FE1-D917-9522-293DBADB2E7E}"/>
          </ac:spMkLst>
        </pc:spChg>
        <pc:picChg chg="add mod">
          <ac:chgData name="David Alonso" userId="60e5f2bd-fcc3-4045-8258-c932d6ffcd7a" providerId="ADAL" clId="{D0D2F9DD-8F55-44BC-A8CD-91756B9EC540}" dt="2024-01-23T09:42:45.911" v="1990"/>
          <ac:picMkLst>
            <pc:docMk/>
            <pc:sldMk cId="3901765636" sldId="896"/>
            <ac:picMk id="5" creationId="{DB1F91F3-4073-CC96-474F-4859DEE85FF0}"/>
          </ac:picMkLst>
        </pc:picChg>
        <pc:picChg chg="del">
          <ac:chgData name="David Alonso" userId="60e5f2bd-fcc3-4045-8258-c932d6ffcd7a" providerId="ADAL" clId="{D0D2F9DD-8F55-44BC-A8CD-91756B9EC540}" dt="2024-01-23T09:42:45.487" v="1989" actId="478"/>
          <ac:picMkLst>
            <pc:docMk/>
            <pc:sldMk cId="3901765636" sldId="896"/>
            <ac:picMk id="15" creationId="{F8D39350-7957-4879-69B8-707920F370D1}"/>
          </ac:picMkLst>
        </pc:picChg>
      </pc:sldChg>
      <pc:sldChg chg="addSp delSp modSp add mod">
        <pc:chgData name="David Alonso" userId="60e5f2bd-fcc3-4045-8258-c932d6ffcd7a" providerId="ADAL" clId="{D0D2F9DD-8F55-44BC-A8CD-91756B9EC540}" dt="2024-01-23T21:43:39.456" v="2689" actId="20577"/>
        <pc:sldMkLst>
          <pc:docMk/>
          <pc:sldMk cId="1538770466" sldId="897"/>
        </pc:sldMkLst>
        <pc:spChg chg="add del mod">
          <ac:chgData name="David Alonso" userId="60e5f2bd-fcc3-4045-8258-c932d6ffcd7a" providerId="ADAL" clId="{D0D2F9DD-8F55-44BC-A8CD-91756B9EC540}" dt="2024-01-23T09:44:44.155" v="2034" actId="478"/>
          <ac:spMkLst>
            <pc:docMk/>
            <pc:sldMk cId="1538770466" sldId="897"/>
            <ac:spMk id="2" creationId="{3BA1E471-F392-94F2-DCAE-1178791D72D3}"/>
          </ac:spMkLst>
        </pc:spChg>
        <pc:spChg chg="add mod">
          <ac:chgData name="David Alonso" userId="60e5f2bd-fcc3-4045-8258-c932d6ffcd7a" providerId="ADAL" clId="{D0D2F9DD-8F55-44BC-A8CD-91756B9EC540}" dt="2024-01-23T09:44:44.547" v="2035"/>
          <ac:spMkLst>
            <pc:docMk/>
            <pc:sldMk cId="1538770466" sldId="897"/>
            <ac:spMk id="5" creationId="{F4F4893C-BD47-377A-BA3D-DAD1FE87F771}"/>
          </ac:spMkLst>
        </pc:spChg>
        <pc:spChg chg="mod">
          <ac:chgData name="David Alonso" userId="60e5f2bd-fcc3-4045-8258-c932d6ffcd7a" providerId="ADAL" clId="{D0D2F9DD-8F55-44BC-A8CD-91756B9EC540}" dt="2024-01-23T21:43:39.456" v="2689" actId="20577"/>
          <ac:spMkLst>
            <pc:docMk/>
            <pc:sldMk cId="1538770466" sldId="897"/>
            <ac:spMk id="7" creationId="{1C202B4E-0213-0497-B42D-F75A7B032BB0}"/>
          </ac:spMkLst>
        </pc:spChg>
      </pc:sldChg>
      <pc:sldChg chg="addSp delSp modSp add mod">
        <pc:chgData name="David Alonso" userId="60e5f2bd-fcc3-4045-8258-c932d6ffcd7a" providerId="ADAL" clId="{D0D2F9DD-8F55-44BC-A8CD-91756B9EC540}" dt="2024-01-23T21:44:43.601" v="2704" actId="20577"/>
        <pc:sldMkLst>
          <pc:docMk/>
          <pc:sldMk cId="236778749" sldId="898"/>
        </pc:sldMkLst>
        <pc:spChg chg="add del mod">
          <ac:chgData name="David Alonso" userId="60e5f2bd-fcc3-4045-8258-c932d6ffcd7a" providerId="ADAL" clId="{D0D2F9DD-8F55-44BC-A8CD-91756B9EC540}" dt="2024-01-23T09:44:48.031" v="2036" actId="478"/>
          <ac:spMkLst>
            <pc:docMk/>
            <pc:sldMk cId="236778749" sldId="898"/>
            <ac:spMk id="2" creationId="{5D123895-80FA-1FDE-9C51-EBC6D7F728C5}"/>
          </ac:spMkLst>
        </pc:spChg>
        <pc:spChg chg="add mod">
          <ac:chgData name="David Alonso" userId="60e5f2bd-fcc3-4045-8258-c932d6ffcd7a" providerId="ADAL" clId="{D0D2F9DD-8F55-44BC-A8CD-91756B9EC540}" dt="2024-01-23T09:44:48.473" v="2037"/>
          <ac:spMkLst>
            <pc:docMk/>
            <pc:sldMk cId="236778749" sldId="898"/>
            <ac:spMk id="5" creationId="{8634362B-A238-45ED-42FC-382C2E0A8AA1}"/>
          </ac:spMkLst>
        </pc:spChg>
        <pc:spChg chg="mod">
          <ac:chgData name="David Alonso" userId="60e5f2bd-fcc3-4045-8258-c932d6ffcd7a" providerId="ADAL" clId="{D0D2F9DD-8F55-44BC-A8CD-91756B9EC540}" dt="2024-01-23T21:44:43.601" v="2704" actId="20577"/>
          <ac:spMkLst>
            <pc:docMk/>
            <pc:sldMk cId="236778749" sldId="898"/>
            <ac:spMk id="7" creationId="{1C202B4E-0213-0497-B42D-F75A7B032BB0}"/>
          </ac:spMkLst>
        </pc:spChg>
      </pc:sldChg>
      <pc:sldChg chg="addSp delSp modSp add mod">
        <pc:chgData name="David Alonso" userId="60e5f2bd-fcc3-4045-8258-c932d6ffcd7a" providerId="ADAL" clId="{D0D2F9DD-8F55-44BC-A8CD-91756B9EC540}" dt="2024-01-23T09:42:50.958" v="1992"/>
        <pc:sldMkLst>
          <pc:docMk/>
          <pc:sldMk cId="2213913099" sldId="899"/>
        </pc:sldMkLst>
        <pc:spChg chg="mod">
          <ac:chgData name="David Alonso" userId="60e5f2bd-fcc3-4045-8258-c932d6ffcd7a" providerId="ADAL" clId="{D0D2F9DD-8F55-44BC-A8CD-91756B9EC540}" dt="2024-01-22T22:05:42.434" v="870"/>
          <ac:spMkLst>
            <pc:docMk/>
            <pc:sldMk cId="2213913099" sldId="899"/>
            <ac:spMk id="2" creationId="{1E5B99F9-E43D-FEA8-094F-DDB50C48440F}"/>
          </ac:spMkLst>
        </pc:spChg>
        <pc:spChg chg="add mod">
          <ac:chgData name="David Alonso" userId="60e5f2bd-fcc3-4045-8258-c932d6ffcd7a" providerId="ADAL" clId="{D0D2F9DD-8F55-44BC-A8CD-91756B9EC540}" dt="2024-01-23T09:42:50.958" v="1992"/>
          <ac:spMkLst>
            <pc:docMk/>
            <pc:sldMk cId="2213913099" sldId="899"/>
            <ac:spMk id="8" creationId="{CA57B5A4-BC52-BA9D-DE68-023B84A2A1CF}"/>
          </ac:spMkLst>
        </pc:spChg>
        <pc:spChg chg="del">
          <ac:chgData name="David Alonso" userId="60e5f2bd-fcc3-4045-8258-c932d6ffcd7a" providerId="ADAL" clId="{D0D2F9DD-8F55-44BC-A8CD-91756B9EC540}" dt="2024-01-23T09:42:50.580" v="1991" actId="478"/>
          <ac:spMkLst>
            <pc:docMk/>
            <pc:sldMk cId="2213913099" sldId="899"/>
            <ac:spMk id="16" creationId="{1D268687-2FE1-D917-9522-293DBADB2E7E}"/>
          </ac:spMkLst>
        </pc:spChg>
        <pc:picChg chg="add mod">
          <ac:chgData name="David Alonso" userId="60e5f2bd-fcc3-4045-8258-c932d6ffcd7a" providerId="ADAL" clId="{D0D2F9DD-8F55-44BC-A8CD-91756B9EC540}" dt="2024-01-23T09:42:50.958" v="1992"/>
          <ac:picMkLst>
            <pc:docMk/>
            <pc:sldMk cId="2213913099" sldId="899"/>
            <ac:picMk id="7" creationId="{7F59CD90-9628-190F-32CB-6C44F5BD6D32}"/>
          </ac:picMkLst>
        </pc:picChg>
        <pc:picChg chg="del">
          <ac:chgData name="David Alonso" userId="60e5f2bd-fcc3-4045-8258-c932d6ffcd7a" providerId="ADAL" clId="{D0D2F9DD-8F55-44BC-A8CD-91756B9EC540}" dt="2024-01-23T09:42:50.580" v="1991" actId="478"/>
          <ac:picMkLst>
            <pc:docMk/>
            <pc:sldMk cId="2213913099" sldId="899"/>
            <ac:picMk id="15" creationId="{F8D39350-7957-4879-69B8-707920F370D1}"/>
          </ac:picMkLst>
        </pc:picChg>
      </pc:sldChg>
      <pc:sldChg chg="addSp delSp modSp add mod">
        <pc:chgData name="David Alonso" userId="60e5f2bd-fcc3-4045-8258-c932d6ffcd7a" providerId="ADAL" clId="{D0D2F9DD-8F55-44BC-A8CD-91756B9EC540}" dt="2024-01-23T21:52:39.545" v="2768" actId="108"/>
        <pc:sldMkLst>
          <pc:docMk/>
          <pc:sldMk cId="2859787882" sldId="900"/>
        </pc:sldMkLst>
        <pc:spChg chg="add del mod">
          <ac:chgData name="David Alonso" userId="60e5f2bd-fcc3-4045-8258-c932d6ffcd7a" providerId="ADAL" clId="{D0D2F9DD-8F55-44BC-A8CD-91756B9EC540}" dt="2024-01-23T09:44:53.573" v="2038" actId="478"/>
          <ac:spMkLst>
            <pc:docMk/>
            <pc:sldMk cId="2859787882" sldId="900"/>
            <ac:spMk id="2" creationId="{37473BBC-1F15-B627-E93F-8033E5DA59BF}"/>
          </ac:spMkLst>
        </pc:spChg>
        <pc:spChg chg="add mod">
          <ac:chgData name="David Alonso" userId="60e5f2bd-fcc3-4045-8258-c932d6ffcd7a" providerId="ADAL" clId="{D0D2F9DD-8F55-44BC-A8CD-91756B9EC540}" dt="2024-01-23T09:44:54.023" v="2039"/>
          <ac:spMkLst>
            <pc:docMk/>
            <pc:sldMk cId="2859787882" sldId="900"/>
            <ac:spMk id="5" creationId="{2465C354-7BD8-1D94-74E4-134E26940372}"/>
          </ac:spMkLst>
        </pc:spChg>
        <pc:spChg chg="mod">
          <ac:chgData name="David Alonso" userId="60e5f2bd-fcc3-4045-8258-c932d6ffcd7a" providerId="ADAL" clId="{D0D2F9DD-8F55-44BC-A8CD-91756B9EC540}" dt="2024-01-23T21:52:39.545" v="2768" actId="108"/>
          <ac:spMkLst>
            <pc:docMk/>
            <pc:sldMk cId="2859787882" sldId="900"/>
            <ac:spMk id="7" creationId="{1C202B4E-0213-0497-B42D-F75A7B032BB0}"/>
          </ac:spMkLst>
        </pc:spChg>
      </pc:sldChg>
      <pc:sldChg chg="addSp modSp new del mod ord">
        <pc:chgData name="David Alonso" userId="60e5f2bd-fcc3-4045-8258-c932d6ffcd7a" providerId="ADAL" clId="{D0D2F9DD-8F55-44BC-A8CD-91756B9EC540}" dt="2024-01-23T21:22:00.012" v="2501" actId="47"/>
        <pc:sldMkLst>
          <pc:docMk/>
          <pc:sldMk cId="2706033698" sldId="901"/>
        </pc:sldMkLst>
        <pc:spChg chg="mod">
          <ac:chgData name="David Alonso" userId="60e5f2bd-fcc3-4045-8258-c932d6ffcd7a" providerId="ADAL" clId="{D0D2F9DD-8F55-44BC-A8CD-91756B9EC540}" dt="2024-01-23T08:51:33.909" v="883"/>
          <ac:spMkLst>
            <pc:docMk/>
            <pc:sldMk cId="2706033698" sldId="901"/>
            <ac:spMk id="7" creationId="{9EA4E118-F4DC-E066-3CAD-C01380750F86}"/>
          </ac:spMkLst>
        </pc:spChg>
        <pc:spChg chg="mod">
          <ac:chgData name="David Alonso" userId="60e5f2bd-fcc3-4045-8258-c932d6ffcd7a" providerId="ADAL" clId="{D0D2F9DD-8F55-44BC-A8CD-91756B9EC540}" dt="2024-01-23T08:51:33.909" v="883"/>
          <ac:spMkLst>
            <pc:docMk/>
            <pc:sldMk cId="2706033698" sldId="901"/>
            <ac:spMk id="12" creationId="{1F17CCC1-186E-28A3-3895-E07B32AC3C99}"/>
          </ac:spMkLst>
        </pc:spChg>
        <pc:spChg chg="mod">
          <ac:chgData name="David Alonso" userId="60e5f2bd-fcc3-4045-8258-c932d6ffcd7a" providerId="ADAL" clId="{D0D2F9DD-8F55-44BC-A8CD-91756B9EC540}" dt="2024-01-23T08:51:33.909" v="883"/>
          <ac:spMkLst>
            <pc:docMk/>
            <pc:sldMk cId="2706033698" sldId="901"/>
            <ac:spMk id="13" creationId="{181BD050-5B08-315D-39B3-BA93F460A4EC}"/>
          </ac:spMkLst>
        </pc:spChg>
        <pc:spChg chg="mod">
          <ac:chgData name="David Alonso" userId="60e5f2bd-fcc3-4045-8258-c932d6ffcd7a" providerId="ADAL" clId="{D0D2F9DD-8F55-44BC-A8CD-91756B9EC540}" dt="2024-01-23T08:51:33.909" v="883"/>
          <ac:spMkLst>
            <pc:docMk/>
            <pc:sldMk cId="2706033698" sldId="901"/>
            <ac:spMk id="14" creationId="{A0958144-7829-5E3D-8DCD-0030A555ADCD}"/>
          </ac:spMkLst>
        </pc:spChg>
        <pc:grpChg chg="add mod">
          <ac:chgData name="David Alonso" userId="60e5f2bd-fcc3-4045-8258-c932d6ffcd7a" providerId="ADAL" clId="{D0D2F9DD-8F55-44BC-A8CD-91756B9EC540}" dt="2024-01-23T08:51:38.287" v="885" actId="1076"/>
          <ac:grpSpMkLst>
            <pc:docMk/>
            <pc:sldMk cId="2706033698" sldId="901"/>
            <ac:grpSpMk id="6" creationId="{76354382-DCBA-E337-5EAB-55482635BB16}"/>
          </ac:grpSpMkLst>
        </pc:grpChg>
      </pc:sldChg>
      <pc:sldChg chg="addSp delSp modSp add mod">
        <pc:chgData name="David Alonso" userId="60e5f2bd-fcc3-4045-8258-c932d6ffcd7a" providerId="ADAL" clId="{D0D2F9DD-8F55-44BC-A8CD-91756B9EC540}" dt="2024-01-23T09:42:55.676" v="1994"/>
        <pc:sldMkLst>
          <pc:docMk/>
          <pc:sldMk cId="2199003637" sldId="902"/>
        </pc:sldMkLst>
        <pc:spChg chg="mod">
          <ac:chgData name="David Alonso" userId="60e5f2bd-fcc3-4045-8258-c932d6ffcd7a" providerId="ADAL" clId="{D0D2F9DD-8F55-44BC-A8CD-91756B9EC540}" dt="2024-01-23T08:52:29.287" v="892" actId="20577"/>
          <ac:spMkLst>
            <pc:docMk/>
            <pc:sldMk cId="2199003637" sldId="902"/>
            <ac:spMk id="2" creationId="{1E5B99F9-E43D-FEA8-094F-DDB50C48440F}"/>
          </ac:spMkLst>
        </pc:spChg>
        <pc:spChg chg="add mod">
          <ac:chgData name="David Alonso" userId="60e5f2bd-fcc3-4045-8258-c932d6ffcd7a" providerId="ADAL" clId="{D0D2F9DD-8F55-44BC-A8CD-91756B9EC540}" dt="2024-01-23T09:42:55.676" v="1994"/>
          <ac:spMkLst>
            <pc:docMk/>
            <pc:sldMk cId="2199003637" sldId="902"/>
            <ac:spMk id="6" creationId="{49DD34B9-6056-9F82-49E0-446F6B7D599F}"/>
          </ac:spMkLst>
        </pc:spChg>
        <pc:spChg chg="del">
          <ac:chgData name="David Alonso" userId="60e5f2bd-fcc3-4045-8258-c932d6ffcd7a" providerId="ADAL" clId="{D0D2F9DD-8F55-44BC-A8CD-91756B9EC540}" dt="2024-01-23T09:42:55.303" v="1993" actId="478"/>
          <ac:spMkLst>
            <pc:docMk/>
            <pc:sldMk cId="2199003637" sldId="902"/>
            <ac:spMk id="16" creationId="{1D268687-2FE1-D917-9522-293DBADB2E7E}"/>
          </ac:spMkLst>
        </pc:spChg>
        <pc:picChg chg="add mod">
          <ac:chgData name="David Alonso" userId="60e5f2bd-fcc3-4045-8258-c932d6ffcd7a" providerId="ADAL" clId="{D0D2F9DD-8F55-44BC-A8CD-91756B9EC540}" dt="2024-01-23T09:42:55.676" v="1994"/>
          <ac:picMkLst>
            <pc:docMk/>
            <pc:sldMk cId="2199003637" sldId="902"/>
            <ac:picMk id="5" creationId="{22AE3EEF-4D2D-E220-2F8A-57FED26119D1}"/>
          </ac:picMkLst>
        </pc:picChg>
        <pc:picChg chg="del">
          <ac:chgData name="David Alonso" userId="60e5f2bd-fcc3-4045-8258-c932d6ffcd7a" providerId="ADAL" clId="{D0D2F9DD-8F55-44BC-A8CD-91756B9EC540}" dt="2024-01-23T09:42:55.303" v="1993" actId="478"/>
          <ac:picMkLst>
            <pc:docMk/>
            <pc:sldMk cId="2199003637" sldId="902"/>
            <ac:picMk id="15" creationId="{F8D39350-7957-4879-69B8-707920F370D1}"/>
          </ac:picMkLst>
        </pc:picChg>
      </pc:sldChg>
      <pc:sldChg chg="addSp delSp modSp add mod">
        <pc:chgData name="David Alonso" userId="60e5f2bd-fcc3-4045-8258-c932d6ffcd7a" providerId="ADAL" clId="{D0D2F9DD-8F55-44BC-A8CD-91756B9EC540}" dt="2024-01-23T21:45:24.599" v="2716" actId="20577"/>
        <pc:sldMkLst>
          <pc:docMk/>
          <pc:sldMk cId="2275079526" sldId="903"/>
        </pc:sldMkLst>
        <pc:spChg chg="del">
          <ac:chgData name="David Alonso" userId="60e5f2bd-fcc3-4045-8258-c932d6ffcd7a" providerId="ADAL" clId="{D0D2F9DD-8F55-44BC-A8CD-91756B9EC540}" dt="2024-01-23T09:44:58.267" v="2040" actId="478"/>
          <ac:spMkLst>
            <pc:docMk/>
            <pc:sldMk cId="2275079526" sldId="903"/>
            <ac:spMk id="2" creationId="{3BA1E471-F392-94F2-DCAE-1178791D72D3}"/>
          </ac:spMkLst>
        </pc:spChg>
        <pc:spChg chg="add mod">
          <ac:chgData name="David Alonso" userId="60e5f2bd-fcc3-4045-8258-c932d6ffcd7a" providerId="ADAL" clId="{D0D2F9DD-8F55-44BC-A8CD-91756B9EC540}" dt="2024-01-23T09:44:58.639" v="2041"/>
          <ac:spMkLst>
            <pc:docMk/>
            <pc:sldMk cId="2275079526" sldId="903"/>
            <ac:spMk id="5" creationId="{5617BBFB-6D09-69EF-C13B-FC280B554D87}"/>
          </ac:spMkLst>
        </pc:spChg>
        <pc:spChg chg="mod">
          <ac:chgData name="David Alonso" userId="60e5f2bd-fcc3-4045-8258-c932d6ffcd7a" providerId="ADAL" clId="{D0D2F9DD-8F55-44BC-A8CD-91756B9EC540}" dt="2024-01-23T21:45:24.599" v="2716" actId="20577"/>
          <ac:spMkLst>
            <pc:docMk/>
            <pc:sldMk cId="2275079526" sldId="903"/>
            <ac:spMk id="7" creationId="{1C202B4E-0213-0497-B42D-F75A7B032BB0}"/>
          </ac:spMkLst>
        </pc:spChg>
      </pc:sldChg>
      <pc:sldChg chg="addSp delSp modSp add mod">
        <pc:chgData name="David Alonso" userId="60e5f2bd-fcc3-4045-8258-c932d6ffcd7a" providerId="ADAL" clId="{D0D2F9DD-8F55-44BC-A8CD-91756B9EC540}" dt="2024-01-23T21:46:14.379" v="2727" actId="20577"/>
        <pc:sldMkLst>
          <pc:docMk/>
          <pc:sldMk cId="1407323633" sldId="904"/>
        </pc:sldMkLst>
        <pc:spChg chg="del">
          <ac:chgData name="David Alonso" userId="60e5f2bd-fcc3-4045-8258-c932d6ffcd7a" providerId="ADAL" clId="{D0D2F9DD-8F55-44BC-A8CD-91756B9EC540}" dt="2024-01-23T09:45:03.608" v="2042" actId="478"/>
          <ac:spMkLst>
            <pc:docMk/>
            <pc:sldMk cId="1407323633" sldId="904"/>
            <ac:spMk id="2" creationId="{3BA1E471-F392-94F2-DCAE-1178791D72D3}"/>
          </ac:spMkLst>
        </pc:spChg>
        <pc:spChg chg="add mod">
          <ac:chgData name="David Alonso" userId="60e5f2bd-fcc3-4045-8258-c932d6ffcd7a" providerId="ADAL" clId="{D0D2F9DD-8F55-44BC-A8CD-91756B9EC540}" dt="2024-01-23T09:45:04.132" v="2043"/>
          <ac:spMkLst>
            <pc:docMk/>
            <pc:sldMk cId="1407323633" sldId="904"/>
            <ac:spMk id="5" creationId="{02B5953B-3F59-0F2D-54EF-2541300385DC}"/>
          </ac:spMkLst>
        </pc:spChg>
        <pc:spChg chg="mod">
          <ac:chgData name="David Alonso" userId="60e5f2bd-fcc3-4045-8258-c932d6ffcd7a" providerId="ADAL" clId="{D0D2F9DD-8F55-44BC-A8CD-91756B9EC540}" dt="2024-01-23T21:46:14.379" v="2727" actId="20577"/>
          <ac:spMkLst>
            <pc:docMk/>
            <pc:sldMk cId="1407323633" sldId="904"/>
            <ac:spMk id="7" creationId="{1C202B4E-0213-0497-B42D-F75A7B032BB0}"/>
          </ac:spMkLst>
        </pc:spChg>
      </pc:sldChg>
      <pc:sldChg chg="addSp delSp modSp add mod">
        <pc:chgData name="David Alonso" userId="60e5f2bd-fcc3-4045-8258-c932d6ffcd7a" providerId="ADAL" clId="{D0D2F9DD-8F55-44BC-A8CD-91756B9EC540}" dt="2024-01-23T09:43:00.958" v="1996"/>
        <pc:sldMkLst>
          <pc:docMk/>
          <pc:sldMk cId="2806202246" sldId="905"/>
        </pc:sldMkLst>
        <pc:spChg chg="mod">
          <ac:chgData name="David Alonso" userId="60e5f2bd-fcc3-4045-8258-c932d6ffcd7a" providerId="ADAL" clId="{D0D2F9DD-8F55-44BC-A8CD-91756B9EC540}" dt="2024-01-23T08:54:13.509" v="915" actId="6559"/>
          <ac:spMkLst>
            <pc:docMk/>
            <pc:sldMk cId="2806202246" sldId="905"/>
            <ac:spMk id="2" creationId="{1E5B99F9-E43D-FEA8-094F-DDB50C48440F}"/>
          </ac:spMkLst>
        </pc:spChg>
        <pc:spChg chg="add mod">
          <ac:chgData name="David Alonso" userId="60e5f2bd-fcc3-4045-8258-c932d6ffcd7a" providerId="ADAL" clId="{D0D2F9DD-8F55-44BC-A8CD-91756B9EC540}" dt="2024-01-23T09:43:00.958" v="1996"/>
          <ac:spMkLst>
            <pc:docMk/>
            <pc:sldMk cId="2806202246" sldId="905"/>
            <ac:spMk id="8" creationId="{43D49BC3-149A-BF57-1DC6-E06BE6B1417C}"/>
          </ac:spMkLst>
        </pc:spChg>
        <pc:spChg chg="del">
          <ac:chgData name="David Alonso" userId="60e5f2bd-fcc3-4045-8258-c932d6ffcd7a" providerId="ADAL" clId="{D0D2F9DD-8F55-44BC-A8CD-91756B9EC540}" dt="2024-01-23T09:43:00.590" v="1995" actId="478"/>
          <ac:spMkLst>
            <pc:docMk/>
            <pc:sldMk cId="2806202246" sldId="905"/>
            <ac:spMk id="16" creationId="{1D268687-2FE1-D917-9522-293DBADB2E7E}"/>
          </ac:spMkLst>
        </pc:spChg>
        <pc:picChg chg="add mod">
          <ac:chgData name="David Alonso" userId="60e5f2bd-fcc3-4045-8258-c932d6ffcd7a" providerId="ADAL" clId="{D0D2F9DD-8F55-44BC-A8CD-91756B9EC540}" dt="2024-01-23T09:43:00.958" v="1996"/>
          <ac:picMkLst>
            <pc:docMk/>
            <pc:sldMk cId="2806202246" sldId="905"/>
            <ac:picMk id="7" creationId="{381C9E14-2471-C34D-096D-EB98BCB4397E}"/>
          </ac:picMkLst>
        </pc:picChg>
        <pc:picChg chg="del">
          <ac:chgData name="David Alonso" userId="60e5f2bd-fcc3-4045-8258-c932d6ffcd7a" providerId="ADAL" clId="{D0D2F9DD-8F55-44BC-A8CD-91756B9EC540}" dt="2024-01-23T09:43:00.590" v="1995" actId="478"/>
          <ac:picMkLst>
            <pc:docMk/>
            <pc:sldMk cId="2806202246" sldId="905"/>
            <ac:picMk id="15" creationId="{F8D39350-7957-4879-69B8-707920F370D1}"/>
          </ac:picMkLst>
        </pc:picChg>
      </pc:sldChg>
      <pc:sldChg chg="addSp delSp modSp add mod">
        <pc:chgData name="David Alonso" userId="60e5f2bd-fcc3-4045-8258-c932d6ffcd7a" providerId="ADAL" clId="{D0D2F9DD-8F55-44BC-A8CD-91756B9EC540}" dt="2024-01-23T21:53:04.766" v="2773" actId="108"/>
        <pc:sldMkLst>
          <pc:docMk/>
          <pc:sldMk cId="3959420981" sldId="906"/>
        </pc:sldMkLst>
        <pc:spChg chg="del">
          <ac:chgData name="David Alonso" userId="60e5f2bd-fcc3-4045-8258-c932d6ffcd7a" providerId="ADAL" clId="{D0D2F9DD-8F55-44BC-A8CD-91756B9EC540}" dt="2024-01-23T09:45:08.774" v="2044" actId="478"/>
          <ac:spMkLst>
            <pc:docMk/>
            <pc:sldMk cId="3959420981" sldId="906"/>
            <ac:spMk id="2" creationId="{37473BBC-1F15-B627-E93F-8033E5DA59BF}"/>
          </ac:spMkLst>
        </pc:spChg>
        <pc:spChg chg="add mod">
          <ac:chgData name="David Alonso" userId="60e5f2bd-fcc3-4045-8258-c932d6ffcd7a" providerId="ADAL" clId="{D0D2F9DD-8F55-44BC-A8CD-91756B9EC540}" dt="2024-01-23T09:45:09.142" v="2045"/>
          <ac:spMkLst>
            <pc:docMk/>
            <pc:sldMk cId="3959420981" sldId="906"/>
            <ac:spMk id="5" creationId="{A413560B-D75A-DEC5-458B-76231320F433}"/>
          </ac:spMkLst>
        </pc:spChg>
        <pc:spChg chg="mod">
          <ac:chgData name="David Alonso" userId="60e5f2bd-fcc3-4045-8258-c932d6ffcd7a" providerId="ADAL" clId="{D0D2F9DD-8F55-44BC-A8CD-91756B9EC540}" dt="2024-01-23T21:53:04.766" v="2773" actId="108"/>
          <ac:spMkLst>
            <pc:docMk/>
            <pc:sldMk cId="3959420981" sldId="906"/>
            <ac:spMk id="7" creationId="{1C202B4E-0213-0497-B42D-F75A7B032BB0}"/>
          </ac:spMkLst>
        </pc:spChg>
      </pc:sldChg>
      <pc:sldChg chg="addSp delSp modSp add mod">
        <pc:chgData name="David Alonso" userId="60e5f2bd-fcc3-4045-8258-c932d6ffcd7a" providerId="ADAL" clId="{D0D2F9DD-8F55-44BC-A8CD-91756B9EC540}" dt="2024-01-24T08:56:01.302" v="2796" actId="20577"/>
        <pc:sldMkLst>
          <pc:docMk/>
          <pc:sldMk cId="3244599503" sldId="907"/>
        </pc:sldMkLst>
        <pc:spChg chg="mod">
          <ac:chgData name="David Alonso" userId="60e5f2bd-fcc3-4045-8258-c932d6ffcd7a" providerId="ADAL" clId="{D0D2F9DD-8F55-44BC-A8CD-91756B9EC540}" dt="2024-01-24T08:56:01.302" v="2796" actId="20577"/>
          <ac:spMkLst>
            <pc:docMk/>
            <pc:sldMk cId="3244599503" sldId="907"/>
            <ac:spMk id="2" creationId="{1E5B99F9-E43D-FEA8-094F-DDB50C48440F}"/>
          </ac:spMkLst>
        </pc:spChg>
        <pc:spChg chg="del">
          <ac:chgData name="David Alonso" userId="60e5f2bd-fcc3-4045-8258-c932d6ffcd7a" providerId="ADAL" clId="{D0D2F9DD-8F55-44BC-A8CD-91756B9EC540}" dt="2024-01-23T09:43:05.260" v="1997" actId="478"/>
          <ac:spMkLst>
            <pc:docMk/>
            <pc:sldMk cId="3244599503" sldId="907"/>
            <ac:spMk id="6" creationId="{09E61AF7-D153-0564-69FD-EC020964CC6F}"/>
          </ac:spMkLst>
        </pc:spChg>
        <pc:spChg chg="add mod">
          <ac:chgData name="David Alonso" userId="60e5f2bd-fcc3-4045-8258-c932d6ffcd7a" providerId="ADAL" clId="{D0D2F9DD-8F55-44BC-A8CD-91756B9EC540}" dt="2024-01-23T09:43:05.617" v="1998"/>
          <ac:spMkLst>
            <pc:docMk/>
            <pc:sldMk cId="3244599503" sldId="907"/>
            <ac:spMk id="8" creationId="{630D3A2B-2184-A4A2-4FF4-7F6C218476E4}"/>
          </ac:spMkLst>
        </pc:spChg>
        <pc:picChg chg="add mod">
          <ac:chgData name="David Alonso" userId="60e5f2bd-fcc3-4045-8258-c932d6ffcd7a" providerId="ADAL" clId="{D0D2F9DD-8F55-44BC-A8CD-91756B9EC540}" dt="2024-01-23T09:43:05.617" v="1998"/>
          <ac:picMkLst>
            <pc:docMk/>
            <pc:sldMk cId="3244599503" sldId="907"/>
            <ac:picMk id="5" creationId="{E8B0323C-9654-9F1F-76AC-271224B1A1D8}"/>
          </ac:picMkLst>
        </pc:picChg>
        <pc:picChg chg="del">
          <ac:chgData name="David Alonso" userId="60e5f2bd-fcc3-4045-8258-c932d6ffcd7a" providerId="ADAL" clId="{D0D2F9DD-8F55-44BC-A8CD-91756B9EC540}" dt="2024-01-23T09:43:05.260" v="1997" actId="478"/>
          <ac:picMkLst>
            <pc:docMk/>
            <pc:sldMk cId="3244599503" sldId="907"/>
            <ac:picMk id="15" creationId="{F8D39350-7957-4879-69B8-707920F370D1}"/>
          </ac:picMkLst>
        </pc:picChg>
      </pc:sldChg>
      <pc:sldChg chg="addSp delSp modSp add mod">
        <pc:chgData name="David Alonso" userId="60e5f2bd-fcc3-4045-8258-c932d6ffcd7a" providerId="ADAL" clId="{D0D2F9DD-8F55-44BC-A8CD-91756B9EC540}" dt="2024-01-23T09:43:10.505" v="2000"/>
        <pc:sldMkLst>
          <pc:docMk/>
          <pc:sldMk cId="2191910467" sldId="908"/>
        </pc:sldMkLst>
        <pc:spChg chg="mod">
          <ac:chgData name="David Alonso" userId="60e5f2bd-fcc3-4045-8258-c932d6ffcd7a" providerId="ADAL" clId="{D0D2F9DD-8F55-44BC-A8CD-91756B9EC540}" dt="2024-01-23T08:55:24.863" v="947" actId="6559"/>
          <ac:spMkLst>
            <pc:docMk/>
            <pc:sldMk cId="2191910467" sldId="908"/>
            <ac:spMk id="2" creationId="{1E5B99F9-E43D-FEA8-094F-DDB50C48440F}"/>
          </ac:spMkLst>
        </pc:spChg>
        <pc:spChg chg="add mod">
          <ac:chgData name="David Alonso" userId="60e5f2bd-fcc3-4045-8258-c932d6ffcd7a" providerId="ADAL" clId="{D0D2F9DD-8F55-44BC-A8CD-91756B9EC540}" dt="2024-01-23T09:43:10.505" v="2000"/>
          <ac:spMkLst>
            <pc:docMk/>
            <pc:sldMk cId="2191910467" sldId="908"/>
            <ac:spMk id="8" creationId="{88B39436-B10C-AC35-2B3A-C76C84140DE8}"/>
          </ac:spMkLst>
        </pc:spChg>
        <pc:spChg chg="del">
          <ac:chgData name="David Alonso" userId="60e5f2bd-fcc3-4045-8258-c932d6ffcd7a" providerId="ADAL" clId="{D0D2F9DD-8F55-44BC-A8CD-91756B9EC540}" dt="2024-01-23T09:43:10.132" v="1999" actId="478"/>
          <ac:spMkLst>
            <pc:docMk/>
            <pc:sldMk cId="2191910467" sldId="908"/>
            <ac:spMk id="16" creationId="{1D268687-2FE1-D917-9522-293DBADB2E7E}"/>
          </ac:spMkLst>
        </pc:spChg>
        <pc:picChg chg="add mod">
          <ac:chgData name="David Alonso" userId="60e5f2bd-fcc3-4045-8258-c932d6ffcd7a" providerId="ADAL" clId="{D0D2F9DD-8F55-44BC-A8CD-91756B9EC540}" dt="2024-01-23T09:43:10.505" v="2000"/>
          <ac:picMkLst>
            <pc:docMk/>
            <pc:sldMk cId="2191910467" sldId="908"/>
            <ac:picMk id="7" creationId="{8E4D4174-0C50-7924-D43E-B478466D30F3}"/>
          </ac:picMkLst>
        </pc:picChg>
        <pc:picChg chg="del">
          <ac:chgData name="David Alonso" userId="60e5f2bd-fcc3-4045-8258-c932d6ffcd7a" providerId="ADAL" clId="{D0D2F9DD-8F55-44BC-A8CD-91756B9EC540}" dt="2024-01-23T09:43:10.132" v="1999" actId="478"/>
          <ac:picMkLst>
            <pc:docMk/>
            <pc:sldMk cId="2191910467" sldId="908"/>
            <ac:picMk id="15" creationId="{F8D39350-7957-4879-69B8-707920F370D1}"/>
          </ac:picMkLst>
        </pc:picChg>
      </pc:sldChg>
      <pc:sldChg chg="addSp delSp modSp add mod">
        <pc:chgData name="David Alonso" userId="60e5f2bd-fcc3-4045-8258-c932d6ffcd7a" providerId="ADAL" clId="{D0D2F9DD-8F55-44BC-A8CD-91756B9EC540}" dt="2024-01-23T21:53:43.916" v="2777" actId="108"/>
        <pc:sldMkLst>
          <pc:docMk/>
          <pc:sldMk cId="1374496175" sldId="909"/>
        </pc:sldMkLst>
        <pc:spChg chg="del">
          <ac:chgData name="David Alonso" userId="60e5f2bd-fcc3-4045-8258-c932d6ffcd7a" providerId="ADAL" clId="{D0D2F9DD-8F55-44BC-A8CD-91756B9EC540}" dt="2024-01-23T09:45:14.485" v="2046" actId="478"/>
          <ac:spMkLst>
            <pc:docMk/>
            <pc:sldMk cId="1374496175" sldId="909"/>
            <ac:spMk id="2" creationId="{37473BBC-1F15-B627-E93F-8033E5DA59BF}"/>
          </ac:spMkLst>
        </pc:spChg>
        <pc:spChg chg="add mod">
          <ac:chgData name="David Alonso" userId="60e5f2bd-fcc3-4045-8258-c932d6ffcd7a" providerId="ADAL" clId="{D0D2F9DD-8F55-44BC-A8CD-91756B9EC540}" dt="2024-01-23T09:45:14.843" v="2047"/>
          <ac:spMkLst>
            <pc:docMk/>
            <pc:sldMk cId="1374496175" sldId="909"/>
            <ac:spMk id="5" creationId="{87FBC0DF-56FF-6AE2-80BD-B64B0596984C}"/>
          </ac:spMkLst>
        </pc:spChg>
        <pc:spChg chg="mod">
          <ac:chgData name="David Alonso" userId="60e5f2bd-fcc3-4045-8258-c932d6ffcd7a" providerId="ADAL" clId="{D0D2F9DD-8F55-44BC-A8CD-91756B9EC540}" dt="2024-01-23T21:53:43.916" v="2777" actId="108"/>
          <ac:spMkLst>
            <pc:docMk/>
            <pc:sldMk cId="1374496175" sldId="909"/>
            <ac:spMk id="7" creationId="{1C202B4E-0213-0497-B42D-F75A7B032BB0}"/>
          </ac:spMkLst>
        </pc:spChg>
      </pc:sldChg>
      <pc:sldChg chg="addSp delSp modSp add mod">
        <pc:chgData name="David Alonso" userId="60e5f2bd-fcc3-4045-8258-c932d6ffcd7a" providerId="ADAL" clId="{D0D2F9DD-8F55-44BC-A8CD-91756B9EC540}" dt="2024-01-24T08:56:44.427" v="2799" actId="20577"/>
        <pc:sldMkLst>
          <pc:docMk/>
          <pc:sldMk cId="1513754612" sldId="910"/>
        </pc:sldMkLst>
        <pc:spChg chg="mod">
          <ac:chgData name="David Alonso" userId="60e5f2bd-fcc3-4045-8258-c932d6ffcd7a" providerId="ADAL" clId="{D0D2F9DD-8F55-44BC-A8CD-91756B9EC540}" dt="2024-01-24T08:56:44.427" v="2799" actId="20577"/>
          <ac:spMkLst>
            <pc:docMk/>
            <pc:sldMk cId="1513754612" sldId="910"/>
            <ac:spMk id="2" creationId="{1E5B99F9-E43D-FEA8-094F-DDB50C48440F}"/>
          </ac:spMkLst>
        </pc:spChg>
        <pc:spChg chg="add mod">
          <ac:chgData name="David Alonso" userId="60e5f2bd-fcc3-4045-8258-c932d6ffcd7a" providerId="ADAL" clId="{D0D2F9DD-8F55-44BC-A8CD-91756B9EC540}" dt="2024-01-23T09:43:15.218" v="2002"/>
          <ac:spMkLst>
            <pc:docMk/>
            <pc:sldMk cId="1513754612" sldId="910"/>
            <ac:spMk id="6" creationId="{2CF57805-A6F1-5932-9609-B4298D8A245A}"/>
          </ac:spMkLst>
        </pc:spChg>
        <pc:spChg chg="del">
          <ac:chgData name="David Alonso" userId="60e5f2bd-fcc3-4045-8258-c932d6ffcd7a" providerId="ADAL" clId="{D0D2F9DD-8F55-44BC-A8CD-91756B9EC540}" dt="2024-01-23T09:43:14.754" v="2001" actId="478"/>
          <ac:spMkLst>
            <pc:docMk/>
            <pc:sldMk cId="1513754612" sldId="910"/>
            <ac:spMk id="16" creationId="{1D268687-2FE1-D917-9522-293DBADB2E7E}"/>
          </ac:spMkLst>
        </pc:spChg>
        <pc:picChg chg="add mod">
          <ac:chgData name="David Alonso" userId="60e5f2bd-fcc3-4045-8258-c932d6ffcd7a" providerId="ADAL" clId="{D0D2F9DD-8F55-44BC-A8CD-91756B9EC540}" dt="2024-01-23T09:43:15.218" v="2002"/>
          <ac:picMkLst>
            <pc:docMk/>
            <pc:sldMk cId="1513754612" sldId="910"/>
            <ac:picMk id="5" creationId="{C0049333-9D58-B92C-4D01-59BD7E4D0F4A}"/>
          </ac:picMkLst>
        </pc:picChg>
        <pc:picChg chg="del">
          <ac:chgData name="David Alonso" userId="60e5f2bd-fcc3-4045-8258-c932d6ffcd7a" providerId="ADAL" clId="{D0D2F9DD-8F55-44BC-A8CD-91756B9EC540}" dt="2024-01-23T09:43:14.754" v="2001" actId="478"/>
          <ac:picMkLst>
            <pc:docMk/>
            <pc:sldMk cId="1513754612" sldId="910"/>
            <ac:picMk id="15" creationId="{F8D39350-7957-4879-69B8-707920F370D1}"/>
          </ac:picMkLst>
        </pc:picChg>
      </pc:sldChg>
      <pc:sldChg chg="addSp delSp modSp add mod">
        <pc:chgData name="David Alonso" userId="60e5f2bd-fcc3-4045-8258-c932d6ffcd7a" providerId="ADAL" clId="{D0D2F9DD-8F55-44BC-A8CD-91756B9EC540}" dt="2024-01-23T21:47:01.040" v="2734" actId="20577"/>
        <pc:sldMkLst>
          <pc:docMk/>
          <pc:sldMk cId="2363988257" sldId="911"/>
        </pc:sldMkLst>
        <pc:spChg chg="del">
          <ac:chgData name="David Alonso" userId="60e5f2bd-fcc3-4045-8258-c932d6ffcd7a" providerId="ADAL" clId="{D0D2F9DD-8F55-44BC-A8CD-91756B9EC540}" dt="2024-01-23T09:45:18.158" v="2048" actId="478"/>
          <ac:spMkLst>
            <pc:docMk/>
            <pc:sldMk cId="2363988257" sldId="911"/>
            <ac:spMk id="2" creationId="{3BA1E471-F392-94F2-DCAE-1178791D72D3}"/>
          </ac:spMkLst>
        </pc:spChg>
        <pc:spChg chg="add mod">
          <ac:chgData name="David Alonso" userId="60e5f2bd-fcc3-4045-8258-c932d6ffcd7a" providerId="ADAL" clId="{D0D2F9DD-8F55-44BC-A8CD-91756B9EC540}" dt="2024-01-23T09:45:18.522" v="2049"/>
          <ac:spMkLst>
            <pc:docMk/>
            <pc:sldMk cId="2363988257" sldId="911"/>
            <ac:spMk id="5" creationId="{8373BD33-E581-76C7-8586-BA186E879031}"/>
          </ac:spMkLst>
        </pc:spChg>
        <pc:spChg chg="mod">
          <ac:chgData name="David Alonso" userId="60e5f2bd-fcc3-4045-8258-c932d6ffcd7a" providerId="ADAL" clId="{D0D2F9DD-8F55-44BC-A8CD-91756B9EC540}" dt="2024-01-23T21:47:01.040" v="2734" actId="20577"/>
          <ac:spMkLst>
            <pc:docMk/>
            <pc:sldMk cId="2363988257" sldId="911"/>
            <ac:spMk id="7" creationId="{1C202B4E-0213-0497-B42D-F75A7B032BB0}"/>
          </ac:spMkLst>
        </pc:spChg>
      </pc:sldChg>
      <pc:sldChg chg="addSp delSp modSp add mod">
        <pc:chgData name="David Alonso" userId="60e5f2bd-fcc3-4045-8258-c932d6ffcd7a" providerId="ADAL" clId="{D0D2F9DD-8F55-44BC-A8CD-91756B9EC540}" dt="2024-01-23T09:43:19.829" v="2004"/>
        <pc:sldMkLst>
          <pc:docMk/>
          <pc:sldMk cId="2469365901" sldId="912"/>
        </pc:sldMkLst>
        <pc:spChg chg="mod">
          <ac:chgData name="David Alonso" userId="60e5f2bd-fcc3-4045-8258-c932d6ffcd7a" providerId="ADAL" clId="{D0D2F9DD-8F55-44BC-A8CD-91756B9EC540}" dt="2024-01-23T08:56:53.800" v="969" actId="20577"/>
          <ac:spMkLst>
            <pc:docMk/>
            <pc:sldMk cId="2469365901" sldId="912"/>
            <ac:spMk id="2" creationId="{1E5B99F9-E43D-FEA8-094F-DDB50C48440F}"/>
          </ac:spMkLst>
        </pc:spChg>
        <pc:spChg chg="add mod">
          <ac:chgData name="David Alonso" userId="60e5f2bd-fcc3-4045-8258-c932d6ffcd7a" providerId="ADAL" clId="{D0D2F9DD-8F55-44BC-A8CD-91756B9EC540}" dt="2024-01-23T09:43:19.829" v="2004"/>
          <ac:spMkLst>
            <pc:docMk/>
            <pc:sldMk cId="2469365901" sldId="912"/>
            <ac:spMk id="6" creationId="{00475E6F-387A-7753-440D-82E3063D8406}"/>
          </ac:spMkLst>
        </pc:spChg>
        <pc:spChg chg="del">
          <ac:chgData name="David Alonso" userId="60e5f2bd-fcc3-4045-8258-c932d6ffcd7a" providerId="ADAL" clId="{D0D2F9DD-8F55-44BC-A8CD-91756B9EC540}" dt="2024-01-23T09:43:19.416" v="2003" actId="478"/>
          <ac:spMkLst>
            <pc:docMk/>
            <pc:sldMk cId="2469365901" sldId="912"/>
            <ac:spMk id="16" creationId="{1D268687-2FE1-D917-9522-293DBADB2E7E}"/>
          </ac:spMkLst>
        </pc:spChg>
        <pc:picChg chg="add mod">
          <ac:chgData name="David Alonso" userId="60e5f2bd-fcc3-4045-8258-c932d6ffcd7a" providerId="ADAL" clId="{D0D2F9DD-8F55-44BC-A8CD-91756B9EC540}" dt="2024-01-23T09:43:19.829" v="2004"/>
          <ac:picMkLst>
            <pc:docMk/>
            <pc:sldMk cId="2469365901" sldId="912"/>
            <ac:picMk id="5" creationId="{FCF581FC-316D-64B5-11FA-2C15B2A87C33}"/>
          </ac:picMkLst>
        </pc:picChg>
        <pc:picChg chg="del">
          <ac:chgData name="David Alonso" userId="60e5f2bd-fcc3-4045-8258-c932d6ffcd7a" providerId="ADAL" clId="{D0D2F9DD-8F55-44BC-A8CD-91756B9EC540}" dt="2024-01-23T09:43:19.416" v="2003" actId="478"/>
          <ac:picMkLst>
            <pc:docMk/>
            <pc:sldMk cId="2469365901" sldId="912"/>
            <ac:picMk id="15" creationId="{F8D39350-7957-4879-69B8-707920F370D1}"/>
          </ac:picMkLst>
        </pc:picChg>
      </pc:sldChg>
      <pc:sldChg chg="addSp delSp modSp add mod">
        <pc:chgData name="David Alonso" userId="60e5f2bd-fcc3-4045-8258-c932d6ffcd7a" providerId="ADAL" clId="{D0D2F9DD-8F55-44BC-A8CD-91756B9EC540}" dt="2024-01-23T09:45:23.520" v="2051"/>
        <pc:sldMkLst>
          <pc:docMk/>
          <pc:sldMk cId="3359381033" sldId="913"/>
        </pc:sldMkLst>
        <pc:spChg chg="del">
          <ac:chgData name="David Alonso" userId="60e5f2bd-fcc3-4045-8258-c932d6ffcd7a" providerId="ADAL" clId="{D0D2F9DD-8F55-44BC-A8CD-91756B9EC540}" dt="2024-01-23T09:45:23.109" v="2050" actId="478"/>
          <ac:spMkLst>
            <pc:docMk/>
            <pc:sldMk cId="3359381033" sldId="913"/>
            <ac:spMk id="2" creationId="{3BA1E471-F392-94F2-DCAE-1178791D72D3}"/>
          </ac:spMkLst>
        </pc:spChg>
        <pc:spChg chg="add mod">
          <ac:chgData name="David Alonso" userId="60e5f2bd-fcc3-4045-8258-c932d6ffcd7a" providerId="ADAL" clId="{D0D2F9DD-8F55-44BC-A8CD-91756B9EC540}" dt="2024-01-23T09:45:23.520" v="2051"/>
          <ac:spMkLst>
            <pc:docMk/>
            <pc:sldMk cId="3359381033" sldId="913"/>
            <ac:spMk id="5" creationId="{B493C9F9-24B0-0FE9-29CB-532DCC06E02B}"/>
          </ac:spMkLst>
        </pc:spChg>
        <pc:spChg chg="mod">
          <ac:chgData name="David Alonso" userId="60e5f2bd-fcc3-4045-8258-c932d6ffcd7a" providerId="ADAL" clId="{D0D2F9DD-8F55-44BC-A8CD-91756B9EC540}" dt="2024-01-23T09:08:49.441" v="1564" actId="20577"/>
          <ac:spMkLst>
            <pc:docMk/>
            <pc:sldMk cId="3359381033" sldId="913"/>
            <ac:spMk id="7" creationId="{1C202B4E-0213-0497-B42D-F75A7B032BB0}"/>
          </ac:spMkLst>
        </pc:spChg>
      </pc:sldChg>
      <pc:sldChg chg="addSp delSp modSp add mod">
        <pc:chgData name="David Alonso" userId="60e5f2bd-fcc3-4045-8258-c932d6ffcd7a" providerId="ADAL" clId="{D0D2F9DD-8F55-44BC-A8CD-91756B9EC540}" dt="2024-01-23T09:43:23.817" v="2006"/>
        <pc:sldMkLst>
          <pc:docMk/>
          <pc:sldMk cId="4292676710" sldId="914"/>
        </pc:sldMkLst>
        <pc:spChg chg="mod">
          <ac:chgData name="David Alonso" userId="60e5f2bd-fcc3-4045-8258-c932d6ffcd7a" providerId="ADAL" clId="{D0D2F9DD-8F55-44BC-A8CD-91756B9EC540}" dt="2024-01-23T08:57:53.392" v="980"/>
          <ac:spMkLst>
            <pc:docMk/>
            <pc:sldMk cId="4292676710" sldId="914"/>
            <ac:spMk id="2" creationId="{1E5B99F9-E43D-FEA8-094F-DDB50C48440F}"/>
          </ac:spMkLst>
        </pc:spChg>
        <pc:spChg chg="add mod">
          <ac:chgData name="David Alonso" userId="60e5f2bd-fcc3-4045-8258-c932d6ffcd7a" providerId="ADAL" clId="{D0D2F9DD-8F55-44BC-A8CD-91756B9EC540}" dt="2024-01-23T09:43:23.817" v="2006"/>
          <ac:spMkLst>
            <pc:docMk/>
            <pc:sldMk cId="4292676710" sldId="914"/>
            <ac:spMk id="8" creationId="{92DB2449-DB87-D332-1670-0C426EC43C59}"/>
          </ac:spMkLst>
        </pc:spChg>
        <pc:spChg chg="del">
          <ac:chgData name="David Alonso" userId="60e5f2bd-fcc3-4045-8258-c932d6ffcd7a" providerId="ADAL" clId="{D0D2F9DD-8F55-44BC-A8CD-91756B9EC540}" dt="2024-01-23T09:43:23.449" v="2005" actId="478"/>
          <ac:spMkLst>
            <pc:docMk/>
            <pc:sldMk cId="4292676710" sldId="914"/>
            <ac:spMk id="16" creationId="{1D268687-2FE1-D917-9522-293DBADB2E7E}"/>
          </ac:spMkLst>
        </pc:spChg>
        <pc:picChg chg="add mod">
          <ac:chgData name="David Alonso" userId="60e5f2bd-fcc3-4045-8258-c932d6ffcd7a" providerId="ADAL" clId="{D0D2F9DD-8F55-44BC-A8CD-91756B9EC540}" dt="2024-01-23T09:43:23.817" v="2006"/>
          <ac:picMkLst>
            <pc:docMk/>
            <pc:sldMk cId="4292676710" sldId="914"/>
            <ac:picMk id="7" creationId="{34AFE825-E457-0A69-5BBD-116DAF1CF299}"/>
          </ac:picMkLst>
        </pc:picChg>
        <pc:picChg chg="del">
          <ac:chgData name="David Alonso" userId="60e5f2bd-fcc3-4045-8258-c932d6ffcd7a" providerId="ADAL" clId="{D0D2F9DD-8F55-44BC-A8CD-91756B9EC540}" dt="2024-01-23T09:43:23.449" v="2005" actId="478"/>
          <ac:picMkLst>
            <pc:docMk/>
            <pc:sldMk cId="4292676710" sldId="914"/>
            <ac:picMk id="15" creationId="{F8D39350-7957-4879-69B8-707920F370D1}"/>
          </ac:picMkLst>
        </pc:picChg>
      </pc:sldChg>
      <pc:sldChg chg="addSp delSp modSp add mod">
        <pc:chgData name="David Alonso" userId="60e5f2bd-fcc3-4045-8258-c932d6ffcd7a" providerId="ADAL" clId="{D0D2F9DD-8F55-44BC-A8CD-91756B9EC540}" dt="2024-01-23T21:54:00.698" v="2780" actId="108"/>
        <pc:sldMkLst>
          <pc:docMk/>
          <pc:sldMk cId="4088222526" sldId="915"/>
        </pc:sldMkLst>
        <pc:spChg chg="del">
          <ac:chgData name="David Alonso" userId="60e5f2bd-fcc3-4045-8258-c932d6ffcd7a" providerId="ADAL" clId="{D0D2F9DD-8F55-44BC-A8CD-91756B9EC540}" dt="2024-01-23T09:45:27.643" v="2052" actId="478"/>
          <ac:spMkLst>
            <pc:docMk/>
            <pc:sldMk cId="4088222526" sldId="915"/>
            <ac:spMk id="2" creationId="{37473BBC-1F15-B627-E93F-8033E5DA59BF}"/>
          </ac:spMkLst>
        </pc:spChg>
        <pc:spChg chg="add mod">
          <ac:chgData name="David Alonso" userId="60e5f2bd-fcc3-4045-8258-c932d6ffcd7a" providerId="ADAL" clId="{D0D2F9DD-8F55-44BC-A8CD-91756B9EC540}" dt="2024-01-23T09:45:28.002" v="2053"/>
          <ac:spMkLst>
            <pc:docMk/>
            <pc:sldMk cId="4088222526" sldId="915"/>
            <ac:spMk id="5" creationId="{086A424C-0495-BB5C-07D0-056244DDB485}"/>
          </ac:spMkLst>
        </pc:spChg>
        <pc:spChg chg="mod">
          <ac:chgData name="David Alonso" userId="60e5f2bd-fcc3-4045-8258-c932d6ffcd7a" providerId="ADAL" clId="{D0D2F9DD-8F55-44BC-A8CD-91756B9EC540}" dt="2024-01-23T21:54:00.698" v="2780" actId="108"/>
          <ac:spMkLst>
            <pc:docMk/>
            <pc:sldMk cId="4088222526" sldId="915"/>
            <ac:spMk id="7" creationId="{1C202B4E-0213-0497-B42D-F75A7B032BB0}"/>
          </ac:spMkLst>
        </pc:spChg>
      </pc:sldChg>
      <pc:sldChg chg="add del">
        <pc:chgData name="David Alonso" userId="60e5f2bd-fcc3-4045-8258-c932d6ffcd7a" providerId="ADAL" clId="{D0D2F9DD-8F55-44BC-A8CD-91756B9EC540}" dt="2024-01-23T08:58:18.880" v="989"/>
        <pc:sldMkLst>
          <pc:docMk/>
          <pc:sldMk cId="1271270823" sldId="916"/>
        </pc:sldMkLst>
      </pc:sldChg>
      <pc:sldChg chg="addSp delSp modSp add mod">
        <pc:chgData name="David Alonso" userId="60e5f2bd-fcc3-4045-8258-c932d6ffcd7a" providerId="ADAL" clId="{D0D2F9DD-8F55-44BC-A8CD-91756B9EC540}" dt="2024-01-23T09:00:41.175" v="1151" actId="14861"/>
        <pc:sldMkLst>
          <pc:docMk/>
          <pc:sldMk cId="2338471531" sldId="916"/>
        </pc:sldMkLst>
        <pc:spChg chg="mod">
          <ac:chgData name="David Alonso" userId="60e5f2bd-fcc3-4045-8258-c932d6ffcd7a" providerId="ADAL" clId="{D0D2F9DD-8F55-44BC-A8CD-91756B9EC540}" dt="2024-01-23T08:59:24.125" v="1092" actId="1076"/>
          <ac:spMkLst>
            <pc:docMk/>
            <pc:sldMk cId="2338471531" sldId="916"/>
            <ac:spMk id="2" creationId="{1E5B99F9-E43D-FEA8-094F-DDB50C48440F}"/>
          </ac:spMkLst>
        </pc:spChg>
        <pc:spChg chg="del mod">
          <ac:chgData name="David Alonso" userId="60e5f2bd-fcc3-4045-8258-c932d6ffcd7a" providerId="ADAL" clId="{D0D2F9DD-8F55-44BC-A8CD-91756B9EC540}" dt="2024-01-23T08:59:55.520" v="1095" actId="478"/>
          <ac:spMkLst>
            <pc:docMk/>
            <pc:sldMk cId="2338471531" sldId="916"/>
            <ac:spMk id="9" creationId="{5B36C76A-1C8A-B771-30CC-6E3C34C61909}"/>
          </ac:spMkLst>
        </pc:spChg>
        <pc:spChg chg="del mod topLvl">
          <ac:chgData name="David Alonso" userId="60e5f2bd-fcc3-4045-8258-c932d6ffcd7a" providerId="ADAL" clId="{D0D2F9DD-8F55-44BC-A8CD-91756B9EC540}" dt="2024-01-23T09:00:00.926" v="1097" actId="478"/>
          <ac:spMkLst>
            <pc:docMk/>
            <pc:sldMk cId="2338471531" sldId="916"/>
            <ac:spMk id="11" creationId="{8964C52C-4CFD-5353-CDF4-D31AC930E604}"/>
          </ac:spMkLst>
        </pc:spChg>
        <pc:grpChg chg="add del mod">
          <ac:chgData name="David Alonso" userId="60e5f2bd-fcc3-4045-8258-c932d6ffcd7a" providerId="ADAL" clId="{D0D2F9DD-8F55-44BC-A8CD-91756B9EC540}" dt="2024-01-23T09:00:00.926" v="1097" actId="478"/>
          <ac:grpSpMkLst>
            <pc:docMk/>
            <pc:sldMk cId="2338471531" sldId="916"/>
            <ac:grpSpMk id="7" creationId="{7811F1BB-796E-609A-0C72-13A2F00C0A23}"/>
          </ac:grpSpMkLst>
        </pc:grpChg>
        <pc:picChg chg="del mod">
          <ac:chgData name="David Alonso" userId="60e5f2bd-fcc3-4045-8258-c932d6ffcd7a" providerId="ADAL" clId="{D0D2F9DD-8F55-44BC-A8CD-91756B9EC540}" dt="2024-01-23T08:59:18.930" v="1091" actId="478"/>
          <ac:picMkLst>
            <pc:docMk/>
            <pc:sldMk cId="2338471531" sldId="916"/>
            <ac:picMk id="5" creationId="{171014FB-93EE-8396-ED10-DA37910DEEBE}"/>
          </ac:picMkLst>
        </pc:picChg>
        <pc:picChg chg="del">
          <ac:chgData name="David Alonso" userId="60e5f2bd-fcc3-4045-8258-c932d6ffcd7a" providerId="ADAL" clId="{D0D2F9DD-8F55-44BC-A8CD-91756B9EC540}" dt="2024-01-23T08:59:18.930" v="1091" actId="478"/>
          <ac:picMkLst>
            <pc:docMk/>
            <pc:sldMk cId="2338471531" sldId="916"/>
            <ac:picMk id="6" creationId="{C00D6011-BA0A-D6C2-421B-02317441EDDF}"/>
          </ac:picMkLst>
        </pc:picChg>
        <pc:picChg chg="mod topLvl">
          <ac:chgData name="David Alonso" userId="60e5f2bd-fcc3-4045-8258-c932d6ffcd7a" providerId="ADAL" clId="{D0D2F9DD-8F55-44BC-A8CD-91756B9EC540}" dt="2024-01-23T09:00:41.175" v="1151" actId="14861"/>
          <ac:picMkLst>
            <pc:docMk/>
            <pc:sldMk cId="2338471531" sldId="916"/>
            <ac:picMk id="8" creationId="{E5511F75-E0EC-FD54-8F6C-A90394F8ED0A}"/>
          </ac:picMkLst>
        </pc:picChg>
        <pc:picChg chg="del mod">
          <ac:chgData name="David Alonso" userId="60e5f2bd-fcc3-4045-8258-c932d6ffcd7a" providerId="ADAL" clId="{D0D2F9DD-8F55-44BC-A8CD-91756B9EC540}" dt="2024-01-23T09:00:00.926" v="1097" actId="478"/>
          <ac:picMkLst>
            <pc:docMk/>
            <pc:sldMk cId="2338471531" sldId="916"/>
            <ac:picMk id="10" creationId="{1EDDD424-0094-67B0-9DFD-13F698392FC5}"/>
          </ac:picMkLst>
        </pc:picChg>
        <pc:picChg chg="del">
          <ac:chgData name="David Alonso" userId="60e5f2bd-fcc3-4045-8258-c932d6ffcd7a" providerId="ADAL" clId="{D0D2F9DD-8F55-44BC-A8CD-91756B9EC540}" dt="2024-01-23T08:59:49.481" v="1093" actId="478"/>
          <ac:picMkLst>
            <pc:docMk/>
            <pc:sldMk cId="2338471531" sldId="916"/>
            <ac:picMk id="15" creationId="{F8D39350-7957-4879-69B8-707920F370D1}"/>
          </ac:picMkLst>
        </pc:picChg>
      </pc:sldChg>
      <pc:sldChg chg="addSp modSp add mod">
        <pc:chgData name="David Alonso" userId="60e5f2bd-fcc3-4045-8258-c932d6ffcd7a" providerId="ADAL" clId="{D0D2F9DD-8F55-44BC-A8CD-91756B9EC540}" dt="2024-01-23T09:07:03.270" v="1551" actId="2711"/>
        <pc:sldMkLst>
          <pc:docMk/>
          <pc:sldMk cId="1918452171" sldId="917"/>
        </pc:sldMkLst>
        <pc:spChg chg="mod">
          <ac:chgData name="David Alonso" userId="60e5f2bd-fcc3-4045-8258-c932d6ffcd7a" providerId="ADAL" clId="{D0D2F9DD-8F55-44BC-A8CD-91756B9EC540}" dt="2024-01-23T09:07:03.270" v="1551" actId="2711"/>
          <ac:spMkLst>
            <pc:docMk/>
            <pc:sldMk cId="1918452171" sldId="917"/>
            <ac:spMk id="7" creationId="{1C202B4E-0213-0497-B42D-F75A7B032BB0}"/>
          </ac:spMkLst>
        </pc:spChg>
        <pc:picChg chg="add mod">
          <ac:chgData name="David Alonso" userId="60e5f2bd-fcc3-4045-8258-c932d6ffcd7a" providerId="ADAL" clId="{D0D2F9DD-8F55-44BC-A8CD-91756B9EC540}" dt="2024-01-23T09:02:07.392" v="1166"/>
          <ac:picMkLst>
            <pc:docMk/>
            <pc:sldMk cId="1918452171" sldId="917"/>
            <ac:picMk id="5" creationId="{14146B10-85D7-0997-C281-918AA862C3DD}"/>
          </ac:picMkLst>
        </pc:picChg>
      </pc:sldChg>
      <pc:sldChg chg="addSp delSp modSp add mod modAnim">
        <pc:chgData name="David Alonso" userId="60e5f2bd-fcc3-4045-8258-c932d6ffcd7a" providerId="ADAL" clId="{D0D2F9DD-8F55-44BC-A8CD-91756B9EC540}" dt="2024-01-23T09:45:37.915" v="2055"/>
        <pc:sldMkLst>
          <pc:docMk/>
          <pc:sldMk cId="564187169" sldId="918"/>
        </pc:sldMkLst>
        <pc:spChg chg="del">
          <ac:chgData name="David Alonso" userId="60e5f2bd-fcc3-4045-8258-c932d6ffcd7a" providerId="ADAL" clId="{D0D2F9DD-8F55-44BC-A8CD-91756B9EC540}" dt="2024-01-23T09:02:37.914" v="1192" actId="478"/>
          <ac:spMkLst>
            <pc:docMk/>
            <pc:sldMk cId="564187169" sldId="918"/>
            <ac:spMk id="2" creationId="{1E5B99F9-E43D-FEA8-094F-DDB50C48440F}"/>
          </ac:spMkLst>
        </pc:spChg>
        <pc:spChg chg="mod">
          <ac:chgData name="David Alonso" userId="60e5f2bd-fcc3-4045-8258-c932d6ffcd7a" providerId="ADAL" clId="{D0D2F9DD-8F55-44BC-A8CD-91756B9EC540}" dt="2024-01-23T09:02:46.878" v="1194"/>
          <ac:spMkLst>
            <pc:docMk/>
            <pc:sldMk cId="564187169" sldId="918"/>
            <ac:spMk id="8" creationId="{F19B92D6-89E9-C258-3892-B6A45132178D}"/>
          </ac:spMkLst>
        </pc:spChg>
        <pc:spChg chg="mod">
          <ac:chgData name="David Alonso" userId="60e5f2bd-fcc3-4045-8258-c932d6ffcd7a" providerId="ADAL" clId="{D0D2F9DD-8F55-44BC-A8CD-91756B9EC540}" dt="2024-01-23T09:07:17.457" v="1553" actId="2711"/>
          <ac:spMkLst>
            <pc:docMk/>
            <pc:sldMk cId="564187169" sldId="918"/>
            <ac:spMk id="9" creationId="{6DD138C4-F7B6-38A5-19CD-73FCE70E7FA2}"/>
          </ac:spMkLst>
        </pc:spChg>
        <pc:spChg chg="mod">
          <ac:chgData name="David Alonso" userId="60e5f2bd-fcc3-4045-8258-c932d6ffcd7a" providerId="ADAL" clId="{D0D2F9DD-8F55-44BC-A8CD-91756B9EC540}" dt="2024-01-23T09:02:46.878" v="1194"/>
          <ac:spMkLst>
            <pc:docMk/>
            <pc:sldMk cId="564187169" sldId="918"/>
            <ac:spMk id="11" creationId="{93E44D63-7670-2E35-3FB2-69D68B894325}"/>
          </ac:spMkLst>
        </pc:spChg>
        <pc:spChg chg="mod">
          <ac:chgData name="David Alonso" userId="60e5f2bd-fcc3-4045-8258-c932d6ffcd7a" providerId="ADAL" clId="{D0D2F9DD-8F55-44BC-A8CD-91756B9EC540}" dt="2024-01-23T09:07:11.542" v="1552" actId="2711"/>
          <ac:spMkLst>
            <pc:docMk/>
            <pc:sldMk cId="564187169" sldId="918"/>
            <ac:spMk id="12" creationId="{4A7955E4-ACA5-F42F-692B-57D803A9408B}"/>
          </ac:spMkLst>
        </pc:spChg>
        <pc:spChg chg="mod">
          <ac:chgData name="David Alonso" userId="60e5f2bd-fcc3-4045-8258-c932d6ffcd7a" providerId="ADAL" clId="{D0D2F9DD-8F55-44BC-A8CD-91756B9EC540}" dt="2024-01-23T09:02:46.878" v="1194"/>
          <ac:spMkLst>
            <pc:docMk/>
            <pc:sldMk cId="564187169" sldId="918"/>
            <ac:spMk id="13" creationId="{3A5C398E-B5D5-7FA3-8700-FF1C154BB1C0}"/>
          </ac:spMkLst>
        </pc:spChg>
        <pc:spChg chg="del">
          <ac:chgData name="David Alonso" userId="60e5f2bd-fcc3-4045-8258-c932d6ffcd7a" providerId="ADAL" clId="{D0D2F9DD-8F55-44BC-A8CD-91756B9EC540}" dt="2024-01-23T09:45:37.270" v="2054" actId="478"/>
          <ac:spMkLst>
            <pc:docMk/>
            <pc:sldMk cId="564187169" sldId="918"/>
            <ac:spMk id="16" creationId="{1D268687-2FE1-D917-9522-293DBADB2E7E}"/>
          </ac:spMkLst>
        </pc:spChg>
        <pc:spChg chg="mod">
          <ac:chgData name="David Alonso" userId="60e5f2bd-fcc3-4045-8258-c932d6ffcd7a" providerId="ADAL" clId="{D0D2F9DD-8F55-44BC-A8CD-91756B9EC540}" dt="2024-01-23T09:02:46.878" v="1194"/>
          <ac:spMkLst>
            <pc:docMk/>
            <pc:sldMk cId="564187169" sldId="918"/>
            <ac:spMk id="21" creationId="{FCF6388E-14AF-6F70-4806-C286AA09641C}"/>
          </ac:spMkLst>
        </pc:spChg>
        <pc:spChg chg="mod">
          <ac:chgData name="David Alonso" userId="60e5f2bd-fcc3-4045-8258-c932d6ffcd7a" providerId="ADAL" clId="{D0D2F9DD-8F55-44BC-A8CD-91756B9EC540}" dt="2024-01-23T09:07:22.533" v="1554" actId="2711"/>
          <ac:spMkLst>
            <pc:docMk/>
            <pc:sldMk cId="564187169" sldId="918"/>
            <ac:spMk id="22" creationId="{78440746-DE8B-C3A7-BE01-CEDB59CCE361}"/>
          </ac:spMkLst>
        </pc:spChg>
        <pc:spChg chg="mod">
          <ac:chgData name="David Alonso" userId="60e5f2bd-fcc3-4045-8258-c932d6ffcd7a" providerId="ADAL" clId="{D0D2F9DD-8F55-44BC-A8CD-91756B9EC540}" dt="2024-01-23T09:02:46.878" v="1194"/>
          <ac:spMkLst>
            <pc:docMk/>
            <pc:sldMk cId="564187169" sldId="918"/>
            <ac:spMk id="23" creationId="{A86476CC-C5D7-A3B0-293A-C120A362C44D}"/>
          </ac:spMkLst>
        </pc:spChg>
        <pc:spChg chg="mod">
          <ac:chgData name="David Alonso" userId="60e5f2bd-fcc3-4045-8258-c932d6ffcd7a" providerId="ADAL" clId="{D0D2F9DD-8F55-44BC-A8CD-91756B9EC540}" dt="2024-01-23T09:02:46.878" v="1194"/>
          <ac:spMkLst>
            <pc:docMk/>
            <pc:sldMk cId="564187169" sldId="918"/>
            <ac:spMk id="25" creationId="{3BE61E40-EB45-DCA2-E190-30A47C3DC770}"/>
          </ac:spMkLst>
        </pc:spChg>
        <pc:spChg chg="mod">
          <ac:chgData name="David Alonso" userId="60e5f2bd-fcc3-4045-8258-c932d6ffcd7a" providerId="ADAL" clId="{D0D2F9DD-8F55-44BC-A8CD-91756B9EC540}" dt="2024-01-23T09:07:26.625" v="1555" actId="2711"/>
          <ac:spMkLst>
            <pc:docMk/>
            <pc:sldMk cId="564187169" sldId="918"/>
            <ac:spMk id="26" creationId="{03B2008A-834F-7F2E-DFD9-1F3893A3DB40}"/>
          </ac:spMkLst>
        </pc:spChg>
        <pc:spChg chg="mod">
          <ac:chgData name="David Alonso" userId="60e5f2bd-fcc3-4045-8258-c932d6ffcd7a" providerId="ADAL" clId="{D0D2F9DD-8F55-44BC-A8CD-91756B9EC540}" dt="2024-01-23T09:02:46.878" v="1194"/>
          <ac:spMkLst>
            <pc:docMk/>
            <pc:sldMk cId="564187169" sldId="918"/>
            <ac:spMk id="27" creationId="{5FEB5564-7FA0-0482-951A-97FB2BB52CDF}"/>
          </ac:spMkLst>
        </pc:spChg>
        <pc:spChg chg="mod">
          <ac:chgData name="David Alonso" userId="60e5f2bd-fcc3-4045-8258-c932d6ffcd7a" providerId="ADAL" clId="{D0D2F9DD-8F55-44BC-A8CD-91756B9EC540}" dt="2024-01-23T09:02:46.878" v="1194"/>
          <ac:spMkLst>
            <pc:docMk/>
            <pc:sldMk cId="564187169" sldId="918"/>
            <ac:spMk id="28" creationId="{002FE9B6-CBE4-752D-1D2C-E5D32266D699}"/>
          </ac:spMkLst>
        </pc:spChg>
        <pc:spChg chg="add mod">
          <ac:chgData name="David Alonso" userId="60e5f2bd-fcc3-4045-8258-c932d6ffcd7a" providerId="ADAL" clId="{D0D2F9DD-8F55-44BC-A8CD-91756B9EC540}" dt="2024-01-23T09:45:37.915" v="2055"/>
          <ac:spMkLst>
            <pc:docMk/>
            <pc:sldMk cId="564187169" sldId="918"/>
            <ac:spMk id="29" creationId="{C3723757-3D8F-B1CF-C82D-A1B117D00C87}"/>
          </ac:spMkLst>
        </pc:spChg>
        <pc:grpChg chg="add mod">
          <ac:chgData name="David Alonso" userId="60e5f2bd-fcc3-4045-8258-c932d6ffcd7a" providerId="ADAL" clId="{D0D2F9DD-8F55-44BC-A8CD-91756B9EC540}" dt="2024-01-23T09:04:27.989" v="1534" actId="14861"/>
          <ac:grpSpMkLst>
            <pc:docMk/>
            <pc:sldMk cId="564187169" sldId="918"/>
            <ac:grpSpMk id="7" creationId="{02DB975A-ACF1-BE66-DD48-58C4E5FEBED2}"/>
          </ac:grpSpMkLst>
        </pc:grpChg>
        <pc:grpChg chg="add mod">
          <ac:chgData name="David Alonso" userId="60e5f2bd-fcc3-4045-8258-c932d6ffcd7a" providerId="ADAL" clId="{D0D2F9DD-8F55-44BC-A8CD-91756B9EC540}" dt="2024-01-23T09:04:27.989" v="1534" actId="14861"/>
          <ac:grpSpMkLst>
            <pc:docMk/>
            <pc:sldMk cId="564187169" sldId="918"/>
            <ac:grpSpMk id="10" creationId="{C12D5424-36C3-A206-5375-C03429654C88}"/>
          </ac:grpSpMkLst>
        </pc:grpChg>
        <pc:grpChg chg="add mod">
          <ac:chgData name="David Alonso" userId="60e5f2bd-fcc3-4045-8258-c932d6ffcd7a" providerId="ADAL" clId="{D0D2F9DD-8F55-44BC-A8CD-91756B9EC540}" dt="2024-01-23T09:05:16.060" v="1540" actId="1076"/>
          <ac:grpSpMkLst>
            <pc:docMk/>
            <pc:sldMk cId="564187169" sldId="918"/>
            <ac:grpSpMk id="14" creationId="{F2F7C6D5-C527-95AF-ECB1-DF39EAFD55E0}"/>
          </ac:grpSpMkLst>
        </pc:grpChg>
        <pc:grpChg chg="add mod">
          <ac:chgData name="David Alonso" userId="60e5f2bd-fcc3-4045-8258-c932d6ffcd7a" providerId="ADAL" clId="{D0D2F9DD-8F55-44BC-A8CD-91756B9EC540}" dt="2024-01-23T09:04:27.989" v="1534" actId="14861"/>
          <ac:grpSpMkLst>
            <pc:docMk/>
            <pc:sldMk cId="564187169" sldId="918"/>
            <ac:grpSpMk id="24" creationId="{64F9F6E7-AE43-867B-1CB2-787E363214B7}"/>
          </ac:grpSpMkLst>
        </pc:grpChg>
        <pc:picChg chg="del">
          <ac:chgData name="David Alonso" userId="60e5f2bd-fcc3-4045-8258-c932d6ffcd7a" providerId="ADAL" clId="{D0D2F9DD-8F55-44BC-A8CD-91756B9EC540}" dt="2024-01-23T09:02:40.495" v="1193" actId="478"/>
          <ac:picMkLst>
            <pc:docMk/>
            <pc:sldMk cId="564187169" sldId="918"/>
            <ac:picMk id="5" creationId="{171014FB-93EE-8396-ED10-DA37910DEEBE}"/>
          </ac:picMkLst>
        </pc:picChg>
        <pc:picChg chg="del">
          <ac:chgData name="David Alonso" userId="60e5f2bd-fcc3-4045-8258-c932d6ffcd7a" providerId="ADAL" clId="{D0D2F9DD-8F55-44BC-A8CD-91756B9EC540}" dt="2024-01-23T09:02:40.495" v="1193" actId="478"/>
          <ac:picMkLst>
            <pc:docMk/>
            <pc:sldMk cId="564187169" sldId="918"/>
            <ac:picMk id="6" creationId="{C00D6011-BA0A-D6C2-421B-02317441EDDF}"/>
          </ac:picMkLst>
        </pc:picChg>
        <pc:picChg chg="del">
          <ac:chgData name="David Alonso" userId="60e5f2bd-fcc3-4045-8258-c932d6ffcd7a" providerId="ADAL" clId="{D0D2F9DD-8F55-44BC-A8CD-91756B9EC540}" dt="2024-01-23T09:02:37.914" v="1192" actId="478"/>
          <ac:picMkLst>
            <pc:docMk/>
            <pc:sldMk cId="564187169" sldId="918"/>
            <ac:picMk id="15" creationId="{F8D39350-7957-4879-69B8-707920F370D1}"/>
          </ac:picMkLst>
        </pc:picChg>
      </pc:sldChg>
      <pc:sldChg chg="addSp delSp modSp add mod delAnim modAnim">
        <pc:chgData name="David Alonso" userId="60e5f2bd-fcc3-4045-8258-c932d6ffcd7a" providerId="ADAL" clId="{D0D2F9DD-8F55-44BC-A8CD-91756B9EC540}" dt="2024-01-23T21:47:38.950" v="2736" actId="2711"/>
        <pc:sldMkLst>
          <pc:docMk/>
          <pc:sldMk cId="215092590" sldId="919"/>
        </pc:sldMkLst>
        <pc:spChg chg="mod">
          <ac:chgData name="David Alonso" userId="60e5f2bd-fcc3-4045-8258-c932d6ffcd7a" providerId="ADAL" clId="{D0D2F9DD-8F55-44BC-A8CD-91756B9EC540}" dt="2024-01-23T09:09:06.250" v="1567"/>
          <ac:spMkLst>
            <pc:docMk/>
            <pc:sldMk cId="215092590" sldId="919"/>
            <ac:spMk id="5" creationId="{1872C0D2-E1E0-F33A-629A-59CE98604E62}"/>
          </ac:spMkLst>
        </pc:spChg>
        <pc:spChg chg="mod">
          <ac:chgData name="David Alonso" userId="60e5f2bd-fcc3-4045-8258-c932d6ffcd7a" providerId="ADAL" clId="{D0D2F9DD-8F55-44BC-A8CD-91756B9EC540}" dt="2024-01-23T21:47:38.950" v="2736" actId="2711"/>
          <ac:spMkLst>
            <pc:docMk/>
            <pc:sldMk cId="215092590" sldId="919"/>
            <ac:spMk id="6" creationId="{592DF10C-6296-A000-435C-5FE5D732AF61}"/>
          </ac:spMkLst>
        </pc:spChg>
        <pc:spChg chg="del">
          <ac:chgData name="David Alonso" userId="60e5f2bd-fcc3-4045-8258-c932d6ffcd7a" providerId="ADAL" clId="{D0D2F9DD-8F55-44BC-A8CD-91756B9EC540}" dt="2024-01-23T09:45:42.130" v="2056" actId="478"/>
          <ac:spMkLst>
            <pc:docMk/>
            <pc:sldMk cId="215092590" sldId="919"/>
            <ac:spMk id="16" creationId="{1D268687-2FE1-D917-9522-293DBADB2E7E}"/>
          </ac:spMkLst>
        </pc:spChg>
        <pc:spChg chg="mod">
          <ac:chgData name="David Alonso" userId="60e5f2bd-fcc3-4045-8258-c932d6ffcd7a" providerId="ADAL" clId="{D0D2F9DD-8F55-44BC-A8CD-91756B9EC540}" dt="2024-01-23T09:09:06.250" v="1567"/>
          <ac:spMkLst>
            <pc:docMk/>
            <pc:sldMk cId="215092590" sldId="919"/>
            <ac:spMk id="29" creationId="{E5E9DF42-57AB-4F70-AC72-78AFEC39FE56}"/>
          </ac:spMkLst>
        </pc:spChg>
        <pc:spChg chg="mod">
          <ac:chgData name="David Alonso" userId="60e5f2bd-fcc3-4045-8258-c932d6ffcd7a" providerId="ADAL" clId="{D0D2F9DD-8F55-44BC-A8CD-91756B9EC540}" dt="2024-01-23T09:09:28.562" v="1570" actId="2711"/>
          <ac:spMkLst>
            <pc:docMk/>
            <pc:sldMk cId="215092590" sldId="919"/>
            <ac:spMk id="30" creationId="{6EDDAB89-C910-7DD9-CA28-FD3B648FBF50}"/>
          </ac:spMkLst>
        </pc:spChg>
        <pc:spChg chg="mod">
          <ac:chgData name="David Alonso" userId="60e5f2bd-fcc3-4045-8258-c932d6ffcd7a" providerId="ADAL" clId="{D0D2F9DD-8F55-44BC-A8CD-91756B9EC540}" dt="2024-01-23T09:09:06.250" v="1567"/>
          <ac:spMkLst>
            <pc:docMk/>
            <pc:sldMk cId="215092590" sldId="919"/>
            <ac:spMk id="32" creationId="{6593333F-795B-7023-8F51-4FAD7A54E914}"/>
          </ac:spMkLst>
        </pc:spChg>
        <pc:spChg chg="mod">
          <ac:chgData name="David Alonso" userId="60e5f2bd-fcc3-4045-8258-c932d6ffcd7a" providerId="ADAL" clId="{D0D2F9DD-8F55-44BC-A8CD-91756B9EC540}" dt="2024-01-23T09:09:33.673" v="1571" actId="2711"/>
          <ac:spMkLst>
            <pc:docMk/>
            <pc:sldMk cId="215092590" sldId="919"/>
            <ac:spMk id="33" creationId="{BA2DB628-75DD-FDF6-64FE-9E7C84F7103A}"/>
          </ac:spMkLst>
        </pc:spChg>
        <pc:spChg chg="mod">
          <ac:chgData name="David Alonso" userId="60e5f2bd-fcc3-4045-8258-c932d6ffcd7a" providerId="ADAL" clId="{D0D2F9DD-8F55-44BC-A8CD-91756B9EC540}" dt="2024-01-23T09:09:06.250" v="1567"/>
          <ac:spMkLst>
            <pc:docMk/>
            <pc:sldMk cId="215092590" sldId="919"/>
            <ac:spMk id="35" creationId="{03FA8F61-946B-B58D-C534-26B6E89B6FBF}"/>
          </ac:spMkLst>
        </pc:spChg>
        <pc:spChg chg="mod">
          <ac:chgData name="David Alonso" userId="60e5f2bd-fcc3-4045-8258-c932d6ffcd7a" providerId="ADAL" clId="{D0D2F9DD-8F55-44BC-A8CD-91756B9EC540}" dt="2024-01-23T09:09:18.381" v="1569" actId="2711"/>
          <ac:spMkLst>
            <pc:docMk/>
            <pc:sldMk cId="215092590" sldId="919"/>
            <ac:spMk id="36" creationId="{1DE2E0DE-AA87-5E77-AEF7-6B48B31445EC}"/>
          </ac:spMkLst>
        </pc:spChg>
        <pc:spChg chg="add mod">
          <ac:chgData name="David Alonso" userId="60e5f2bd-fcc3-4045-8258-c932d6ffcd7a" providerId="ADAL" clId="{D0D2F9DD-8F55-44BC-A8CD-91756B9EC540}" dt="2024-01-23T09:45:42.503" v="2057"/>
          <ac:spMkLst>
            <pc:docMk/>
            <pc:sldMk cId="215092590" sldId="919"/>
            <ac:spMk id="37" creationId="{18D665FF-7F28-CC4F-1E28-5B4A3F3A5079}"/>
          </ac:spMkLst>
        </pc:spChg>
        <pc:grpChg chg="add mod">
          <ac:chgData name="David Alonso" userId="60e5f2bd-fcc3-4045-8258-c932d6ffcd7a" providerId="ADAL" clId="{D0D2F9DD-8F55-44BC-A8CD-91756B9EC540}" dt="2024-01-23T09:09:06.250" v="1567"/>
          <ac:grpSpMkLst>
            <pc:docMk/>
            <pc:sldMk cId="215092590" sldId="919"/>
            <ac:grpSpMk id="2" creationId="{B06D3CE9-0A71-E17D-E663-9890C70EF13A}"/>
          </ac:grpSpMkLst>
        </pc:grpChg>
        <pc:grpChg chg="del">
          <ac:chgData name="David Alonso" userId="60e5f2bd-fcc3-4045-8258-c932d6ffcd7a" providerId="ADAL" clId="{D0D2F9DD-8F55-44BC-A8CD-91756B9EC540}" dt="2024-01-23T09:09:05.506" v="1566" actId="478"/>
          <ac:grpSpMkLst>
            <pc:docMk/>
            <pc:sldMk cId="215092590" sldId="919"/>
            <ac:grpSpMk id="7" creationId="{02DB975A-ACF1-BE66-DD48-58C4E5FEBED2}"/>
          </ac:grpSpMkLst>
        </pc:grpChg>
        <pc:grpChg chg="del">
          <ac:chgData name="David Alonso" userId="60e5f2bd-fcc3-4045-8258-c932d6ffcd7a" providerId="ADAL" clId="{D0D2F9DD-8F55-44BC-A8CD-91756B9EC540}" dt="2024-01-23T09:09:05.506" v="1566" actId="478"/>
          <ac:grpSpMkLst>
            <pc:docMk/>
            <pc:sldMk cId="215092590" sldId="919"/>
            <ac:grpSpMk id="10" creationId="{C12D5424-36C3-A206-5375-C03429654C88}"/>
          </ac:grpSpMkLst>
        </pc:grpChg>
        <pc:grpChg chg="del">
          <ac:chgData name="David Alonso" userId="60e5f2bd-fcc3-4045-8258-c932d6ffcd7a" providerId="ADAL" clId="{D0D2F9DD-8F55-44BC-A8CD-91756B9EC540}" dt="2024-01-23T09:09:05.506" v="1566" actId="478"/>
          <ac:grpSpMkLst>
            <pc:docMk/>
            <pc:sldMk cId="215092590" sldId="919"/>
            <ac:grpSpMk id="14" creationId="{F2F7C6D5-C527-95AF-ECB1-DF39EAFD55E0}"/>
          </ac:grpSpMkLst>
        </pc:grpChg>
        <pc:grpChg chg="add mod">
          <ac:chgData name="David Alonso" userId="60e5f2bd-fcc3-4045-8258-c932d6ffcd7a" providerId="ADAL" clId="{D0D2F9DD-8F55-44BC-A8CD-91756B9EC540}" dt="2024-01-23T09:09:06.250" v="1567"/>
          <ac:grpSpMkLst>
            <pc:docMk/>
            <pc:sldMk cId="215092590" sldId="919"/>
            <ac:grpSpMk id="15" creationId="{CACE13D4-108D-51E8-B8AD-A6F796519FC9}"/>
          </ac:grpSpMkLst>
        </pc:grpChg>
        <pc:grpChg chg="del">
          <ac:chgData name="David Alonso" userId="60e5f2bd-fcc3-4045-8258-c932d6ffcd7a" providerId="ADAL" clId="{D0D2F9DD-8F55-44BC-A8CD-91756B9EC540}" dt="2024-01-23T09:09:05.506" v="1566" actId="478"/>
          <ac:grpSpMkLst>
            <pc:docMk/>
            <pc:sldMk cId="215092590" sldId="919"/>
            <ac:grpSpMk id="24" creationId="{64F9F6E7-AE43-867B-1CB2-787E363214B7}"/>
          </ac:grpSpMkLst>
        </pc:grpChg>
        <pc:grpChg chg="add mod">
          <ac:chgData name="David Alonso" userId="60e5f2bd-fcc3-4045-8258-c932d6ffcd7a" providerId="ADAL" clId="{D0D2F9DD-8F55-44BC-A8CD-91756B9EC540}" dt="2024-01-23T09:09:06.250" v="1567"/>
          <ac:grpSpMkLst>
            <pc:docMk/>
            <pc:sldMk cId="215092590" sldId="919"/>
            <ac:grpSpMk id="31" creationId="{697E2249-3525-F0A9-0ED9-97D08A6AC72C}"/>
          </ac:grpSpMkLst>
        </pc:grpChg>
        <pc:grpChg chg="add mod">
          <ac:chgData name="David Alonso" userId="60e5f2bd-fcc3-4045-8258-c932d6ffcd7a" providerId="ADAL" clId="{D0D2F9DD-8F55-44BC-A8CD-91756B9EC540}" dt="2024-01-23T09:09:06.250" v="1567"/>
          <ac:grpSpMkLst>
            <pc:docMk/>
            <pc:sldMk cId="215092590" sldId="919"/>
            <ac:grpSpMk id="34" creationId="{E147FA0C-CB83-5F6F-C33F-FDC3F0F10326}"/>
          </ac:grpSpMkLst>
        </pc:grpChg>
      </pc:sldChg>
      <pc:sldChg chg="addSp delSp modSp add mod">
        <pc:chgData name="David Alonso" userId="60e5f2bd-fcc3-4045-8258-c932d6ffcd7a" providerId="ADAL" clId="{D0D2F9DD-8F55-44BC-A8CD-91756B9EC540}" dt="2024-01-23T09:43:31.824" v="2008"/>
        <pc:sldMkLst>
          <pc:docMk/>
          <pc:sldMk cId="556760544" sldId="920"/>
        </pc:sldMkLst>
        <pc:spChg chg="mod">
          <ac:chgData name="David Alonso" userId="60e5f2bd-fcc3-4045-8258-c932d6ffcd7a" providerId="ADAL" clId="{D0D2F9DD-8F55-44BC-A8CD-91756B9EC540}" dt="2024-01-23T09:10:08.453" v="1581"/>
          <ac:spMkLst>
            <pc:docMk/>
            <pc:sldMk cId="556760544" sldId="920"/>
            <ac:spMk id="2" creationId="{1E5B99F9-E43D-FEA8-094F-DDB50C48440F}"/>
          </ac:spMkLst>
        </pc:spChg>
        <pc:spChg chg="del">
          <ac:chgData name="David Alonso" userId="60e5f2bd-fcc3-4045-8258-c932d6ffcd7a" providerId="ADAL" clId="{D0D2F9DD-8F55-44BC-A8CD-91756B9EC540}" dt="2024-01-23T09:43:31.432" v="2007" actId="478"/>
          <ac:spMkLst>
            <pc:docMk/>
            <pc:sldMk cId="556760544" sldId="920"/>
            <ac:spMk id="6" creationId="{09E61AF7-D153-0564-69FD-EC020964CC6F}"/>
          </ac:spMkLst>
        </pc:spChg>
        <pc:spChg chg="add mod">
          <ac:chgData name="David Alonso" userId="60e5f2bd-fcc3-4045-8258-c932d6ffcd7a" providerId="ADAL" clId="{D0D2F9DD-8F55-44BC-A8CD-91756B9EC540}" dt="2024-01-23T09:43:31.824" v="2008"/>
          <ac:spMkLst>
            <pc:docMk/>
            <pc:sldMk cId="556760544" sldId="920"/>
            <ac:spMk id="8" creationId="{97A8E548-93B5-D841-B470-BF455B918555}"/>
          </ac:spMkLst>
        </pc:spChg>
        <pc:picChg chg="add mod">
          <ac:chgData name="David Alonso" userId="60e5f2bd-fcc3-4045-8258-c932d6ffcd7a" providerId="ADAL" clId="{D0D2F9DD-8F55-44BC-A8CD-91756B9EC540}" dt="2024-01-23T09:43:31.824" v="2008"/>
          <ac:picMkLst>
            <pc:docMk/>
            <pc:sldMk cId="556760544" sldId="920"/>
            <ac:picMk id="5" creationId="{C96CBC0D-9B7D-EA35-784F-FEDB16356CDA}"/>
          </ac:picMkLst>
        </pc:picChg>
        <pc:picChg chg="del">
          <ac:chgData name="David Alonso" userId="60e5f2bd-fcc3-4045-8258-c932d6ffcd7a" providerId="ADAL" clId="{D0D2F9DD-8F55-44BC-A8CD-91756B9EC540}" dt="2024-01-23T09:43:31.432" v="2007" actId="478"/>
          <ac:picMkLst>
            <pc:docMk/>
            <pc:sldMk cId="556760544" sldId="920"/>
            <ac:picMk id="15" creationId="{F8D39350-7957-4879-69B8-707920F370D1}"/>
          </ac:picMkLst>
        </pc:picChg>
      </pc:sldChg>
      <pc:sldChg chg="addSp delSp modSp add mod">
        <pc:chgData name="David Alonso" userId="60e5f2bd-fcc3-4045-8258-c932d6ffcd7a" providerId="ADAL" clId="{D0D2F9DD-8F55-44BC-A8CD-91756B9EC540}" dt="2024-01-23T09:43:36.381" v="2010"/>
        <pc:sldMkLst>
          <pc:docMk/>
          <pc:sldMk cId="3749664400" sldId="921"/>
        </pc:sldMkLst>
        <pc:spChg chg="mod">
          <ac:chgData name="David Alonso" userId="60e5f2bd-fcc3-4045-8258-c932d6ffcd7a" providerId="ADAL" clId="{D0D2F9DD-8F55-44BC-A8CD-91756B9EC540}" dt="2024-01-23T09:31:56.556" v="1903" actId="2711"/>
          <ac:spMkLst>
            <pc:docMk/>
            <pc:sldMk cId="3749664400" sldId="921"/>
            <ac:spMk id="2" creationId="{1E5B99F9-E43D-FEA8-094F-DDB50C48440F}"/>
          </ac:spMkLst>
        </pc:spChg>
        <pc:spChg chg="add mod">
          <ac:chgData name="David Alonso" userId="60e5f2bd-fcc3-4045-8258-c932d6ffcd7a" providerId="ADAL" clId="{D0D2F9DD-8F55-44BC-A8CD-91756B9EC540}" dt="2024-01-23T09:43:36.381" v="2010"/>
          <ac:spMkLst>
            <pc:docMk/>
            <pc:sldMk cId="3749664400" sldId="921"/>
            <ac:spMk id="8" creationId="{EBA1B2A7-987B-14B5-1C9C-70BEA67BA73C}"/>
          </ac:spMkLst>
        </pc:spChg>
        <pc:spChg chg="del">
          <ac:chgData name="David Alonso" userId="60e5f2bd-fcc3-4045-8258-c932d6ffcd7a" providerId="ADAL" clId="{D0D2F9DD-8F55-44BC-A8CD-91756B9EC540}" dt="2024-01-23T09:43:36.008" v="2009" actId="478"/>
          <ac:spMkLst>
            <pc:docMk/>
            <pc:sldMk cId="3749664400" sldId="921"/>
            <ac:spMk id="16" creationId="{1D268687-2FE1-D917-9522-293DBADB2E7E}"/>
          </ac:spMkLst>
        </pc:spChg>
        <pc:picChg chg="add mod">
          <ac:chgData name="David Alonso" userId="60e5f2bd-fcc3-4045-8258-c932d6ffcd7a" providerId="ADAL" clId="{D0D2F9DD-8F55-44BC-A8CD-91756B9EC540}" dt="2024-01-23T09:43:36.381" v="2010"/>
          <ac:picMkLst>
            <pc:docMk/>
            <pc:sldMk cId="3749664400" sldId="921"/>
            <ac:picMk id="7" creationId="{D3C7D810-CEB6-6D83-9D9D-43B3913B26C0}"/>
          </ac:picMkLst>
        </pc:picChg>
        <pc:picChg chg="del">
          <ac:chgData name="David Alonso" userId="60e5f2bd-fcc3-4045-8258-c932d6ffcd7a" providerId="ADAL" clId="{D0D2F9DD-8F55-44BC-A8CD-91756B9EC540}" dt="2024-01-23T09:43:36.008" v="2009" actId="478"/>
          <ac:picMkLst>
            <pc:docMk/>
            <pc:sldMk cId="3749664400" sldId="921"/>
            <ac:picMk id="15" creationId="{F8D39350-7957-4879-69B8-707920F370D1}"/>
          </ac:picMkLst>
        </pc:picChg>
      </pc:sldChg>
      <pc:sldChg chg="addSp delSp modSp add mod">
        <pc:chgData name="David Alonso" userId="60e5f2bd-fcc3-4045-8258-c932d6ffcd7a" providerId="ADAL" clId="{D0D2F9DD-8F55-44BC-A8CD-91756B9EC540}" dt="2024-01-23T21:54:07.701" v="2781" actId="108"/>
        <pc:sldMkLst>
          <pc:docMk/>
          <pc:sldMk cId="865719076" sldId="922"/>
        </pc:sldMkLst>
        <pc:spChg chg="del">
          <ac:chgData name="David Alonso" userId="60e5f2bd-fcc3-4045-8258-c932d6ffcd7a" providerId="ADAL" clId="{D0D2F9DD-8F55-44BC-A8CD-91756B9EC540}" dt="2024-01-23T09:45:50.510" v="2058" actId="478"/>
          <ac:spMkLst>
            <pc:docMk/>
            <pc:sldMk cId="865719076" sldId="922"/>
            <ac:spMk id="2" creationId="{37473BBC-1F15-B627-E93F-8033E5DA59BF}"/>
          </ac:spMkLst>
        </pc:spChg>
        <pc:spChg chg="add mod">
          <ac:chgData name="David Alonso" userId="60e5f2bd-fcc3-4045-8258-c932d6ffcd7a" providerId="ADAL" clId="{D0D2F9DD-8F55-44BC-A8CD-91756B9EC540}" dt="2024-01-23T09:45:51.034" v="2059"/>
          <ac:spMkLst>
            <pc:docMk/>
            <pc:sldMk cId="865719076" sldId="922"/>
            <ac:spMk id="5" creationId="{0F064593-06A9-9095-A39C-13B8D914FFF3}"/>
          </ac:spMkLst>
        </pc:spChg>
        <pc:spChg chg="mod">
          <ac:chgData name="David Alonso" userId="60e5f2bd-fcc3-4045-8258-c932d6ffcd7a" providerId="ADAL" clId="{D0D2F9DD-8F55-44BC-A8CD-91756B9EC540}" dt="2024-01-23T21:54:07.701" v="2781" actId="108"/>
          <ac:spMkLst>
            <pc:docMk/>
            <pc:sldMk cId="865719076" sldId="922"/>
            <ac:spMk id="7" creationId="{1C202B4E-0213-0497-B42D-F75A7B032BB0}"/>
          </ac:spMkLst>
        </pc:spChg>
      </pc:sldChg>
      <pc:sldChg chg="modSp add del mod">
        <pc:chgData name="David Alonso" userId="60e5f2bd-fcc3-4045-8258-c932d6ffcd7a" providerId="ADAL" clId="{D0D2F9DD-8F55-44BC-A8CD-91756B9EC540}" dt="2024-01-23T09:12:26.465" v="1654" actId="47"/>
        <pc:sldMkLst>
          <pc:docMk/>
          <pc:sldMk cId="2342416683" sldId="923"/>
        </pc:sldMkLst>
        <pc:spChg chg="mod">
          <ac:chgData name="David Alonso" userId="60e5f2bd-fcc3-4045-8258-c932d6ffcd7a" providerId="ADAL" clId="{D0D2F9DD-8F55-44BC-A8CD-91756B9EC540}" dt="2024-01-23T09:11:08.128" v="1600"/>
          <ac:spMkLst>
            <pc:docMk/>
            <pc:sldMk cId="2342416683" sldId="923"/>
            <ac:spMk id="2" creationId="{1E5B99F9-E43D-FEA8-094F-DDB50C48440F}"/>
          </ac:spMkLst>
        </pc:spChg>
      </pc:sldChg>
      <pc:sldChg chg="addSp delSp modSp add mod">
        <pc:chgData name="David Alonso" userId="60e5f2bd-fcc3-4045-8258-c932d6ffcd7a" providerId="ADAL" clId="{D0D2F9DD-8F55-44BC-A8CD-91756B9EC540}" dt="2024-01-23T09:43:41.220" v="2012"/>
        <pc:sldMkLst>
          <pc:docMk/>
          <pc:sldMk cId="906192569" sldId="924"/>
        </pc:sldMkLst>
        <pc:spChg chg="mod">
          <ac:chgData name="David Alonso" userId="60e5f2bd-fcc3-4045-8258-c932d6ffcd7a" providerId="ADAL" clId="{D0D2F9DD-8F55-44BC-A8CD-91756B9EC540}" dt="2024-01-23T09:12:32.693" v="1655" actId="1076"/>
          <ac:spMkLst>
            <pc:docMk/>
            <pc:sldMk cId="906192569" sldId="924"/>
            <ac:spMk id="2" creationId="{1E5B99F9-E43D-FEA8-094F-DDB50C48440F}"/>
          </ac:spMkLst>
        </pc:spChg>
        <pc:spChg chg="add mod">
          <ac:chgData name="David Alonso" userId="60e5f2bd-fcc3-4045-8258-c932d6ffcd7a" providerId="ADAL" clId="{D0D2F9DD-8F55-44BC-A8CD-91756B9EC540}" dt="2024-01-23T09:43:41.220" v="2012"/>
          <ac:spMkLst>
            <pc:docMk/>
            <pc:sldMk cId="906192569" sldId="924"/>
            <ac:spMk id="7" creationId="{90F34E14-1D6E-43A0-0CF1-5F9147ACA31E}"/>
          </ac:spMkLst>
        </pc:spChg>
        <pc:spChg chg="del">
          <ac:chgData name="David Alonso" userId="60e5f2bd-fcc3-4045-8258-c932d6ffcd7a" providerId="ADAL" clId="{D0D2F9DD-8F55-44BC-A8CD-91756B9EC540}" dt="2024-01-23T09:43:40.817" v="2011" actId="478"/>
          <ac:spMkLst>
            <pc:docMk/>
            <pc:sldMk cId="906192569" sldId="924"/>
            <ac:spMk id="16" creationId="{1D268687-2FE1-D917-9522-293DBADB2E7E}"/>
          </ac:spMkLst>
        </pc:spChg>
        <pc:picChg chg="add del mod">
          <ac:chgData name="David Alonso" userId="60e5f2bd-fcc3-4045-8258-c932d6ffcd7a" providerId="ADAL" clId="{D0D2F9DD-8F55-44BC-A8CD-91756B9EC540}" dt="2024-01-23T09:43:40.817" v="2011" actId="478"/>
          <ac:picMkLst>
            <pc:docMk/>
            <pc:sldMk cId="906192569" sldId="924"/>
            <ac:picMk id="5" creationId="{B8BEC36E-A3FF-4E1D-1D00-7109D0A0E5D1}"/>
          </ac:picMkLst>
        </pc:picChg>
        <pc:picChg chg="add mod">
          <ac:chgData name="David Alonso" userId="60e5f2bd-fcc3-4045-8258-c932d6ffcd7a" providerId="ADAL" clId="{D0D2F9DD-8F55-44BC-A8CD-91756B9EC540}" dt="2024-01-23T09:43:41.220" v="2012"/>
          <ac:picMkLst>
            <pc:docMk/>
            <pc:sldMk cId="906192569" sldId="924"/>
            <ac:picMk id="6" creationId="{A96748C9-BA25-640E-B1A5-5DD4DB9258B5}"/>
          </ac:picMkLst>
        </pc:picChg>
        <pc:picChg chg="del">
          <ac:chgData name="David Alonso" userId="60e5f2bd-fcc3-4045-8258-c932d6ffcd7a" providerId="ADAL" clId="{D0D2F9DD-8F55-44BC-A8CD-91756B9EC540}" dt="2024-01-23T09:26:48.035" v="1759" actId="478"/>
          <ac:picMkLst>
            <pc:docMk/>
            <pc:sldMk cId="906192569" sldId="924"/>
            <ac:picMk id="8" creationId="{E5511F75-E0EC-FD54-8F6C-A90394F8ED0A}"/>
          </ac:picMkLst>
        </pc:picChg>
      </pc:sldChg>
      <pc:sldChg chg="addSp delSp modSp add mod">
        <pc:chgData name="David Alonso" userId="60e5f2bd-fcc3-4045-8258-c932d6ffcd7a" providerId="ADAL" clId="{D0D2F9DD-8F55-44BC-A8CD-91756B9EC540}" dt="2024-01-23T09:43:46.562" v="2014"/>
        <pc:sldMkLst>
          <pc:docMk/>
          <pc:sldMk cId="2918332899" sldId="925"/>
        </pc:sldMkLst>
        <pc:spChg chg="mod">
          <ac:chgData name="David Alonso" userId="60e5f2bd-fcc3-4045-8258-c932d6ffcd7a" providerId="ADAL" clId="{D0D2F9DD-8F55-44BC-A8CD-91756B9EC540}" dt="2024-01-23T09:26:11.822" v="1758" actId="20577"/>
          <ac:spMkLst>
            <pc:docMk/>
            <pc:sldMk cId="2918332899" sldId="925"/>
            <ac:spMk id="2" creationId="{1E5B99F9-E43D-FEA8-094F-DDB50C48440F}"/>
          </ac:spMkLst>
        </pc:spChg>
        <pc:spChg chg="add mod">
          <ac:chgData name="David Alonso" userId="60e5f2bd-fcc3-4045-8258-c932d6ffcd7a" providerId="ADAL" clId="{D0D2F9DD-8F55-44BC-A8CD-91756B9EC540}" dt="2024-01-23T09:43:46.562" v="2014"/>
          <ac:spMkLst>
            <pc:docMk/>
            <pc:sldMk cId="2918332899" sldId="925"/>
            <ac:spMk id="7" creationId="{E9A4AA65-45C4-B6C6-33FE-4D0F736FB69F}"/>
          </ac:spMkLst>
        </pc:spChg>
        <pc:spChg chg="del">
          <ac:chgData name="David Alonso" userId="60e5f2bd-fcc3-4045-8258-c932d6ffcd7a" providerId="ADAL" clId="{D0D2F9DD-8F55-44BC-A8CD-91756B9EC540}" dt="2024-01-23T09:43:46.180" v="2013" actId="478"/>
          <ac:spMkLst>
            <pc:docMk/>
            <pc:sldMk cId="2918332899" sldId="925"/>
            <ac:spMk id="16" creationId="{1D268687-2FE1-D917-9522-293DBADB2E7E}"/>
          </ac:spMkLst>
        </pc:spChg>
        <pc:picChg chg="add del mod">
          <ac:chgData name="David Alonso" userId="60e5f2bd-fcc3-4045-8258-c932d6ffcd7a" providerId="ADAL" clId="{D0D2F9DD-8F55-44BC-A8CD-91756B9EC540}" dt="2024-01-23T09:43:46.180" v="2013" actId="478"/>
          <ac:picMkLst>
            <pc:docMk/>
            <pc:sldMk cId="2918332899" sldId="925"/>
            <ac:picMk id="5" creationId="{916A933E-F235-6B0F-D4E7-F97937DF1D6A}"/>
          </ac:picMkLst>
        </pc:picChg>
        <pc:picChg chg="add mod">
          <ac:chgData name="David Alonso" userId="60e5f2bd-fcc3-4045-8258-c932d6ffcd7a" providerId="ADAL" clId="{D0D2F9DD-8F55-44BC-A8CD-91756B9EC540}" dt="2024-01-23T09:43:46.562" v="2014"/>
          <ac:picMkLst>
            <pc:docMk/>
            <pc:sldMk cId="2918332899" sldId="925"/>
            <ac:picMk id="6" creationId="{448118AC-9064-42DF-33F9-A31C4F8BDD13}"/>
          </ac:picMkLst>
        </pc:picChg>
        <pc:picChg chg="del">
          <ac:chgData name="David Alonso" userId="60e5f2bd-fcc3-4045-8258-c932d6ffcd7a" providerId="ADAL" clId="{D0D2F9DD-8F55-44BC-A8CD-91756B9EC540}" dt="2024-01-23T09:26:52.772" v="1761" actId="478"/>
          <ac:picMkLst>
            <pc:docMk/>
            <pc:sldMk cId="2918332899" sldId="925"/>
            <ac:picMk id="8" creationId="{E5511F75-E0EC-FD54-8F6C-A90394F8ED0A}"/>
          </ac:picMkLst>
        </pc:picChg>
      </pc:sldChg>
      <pc:sldChg chg="addSp delSp modSp add mod delAnim modAnim">
        <pc:chgData name="David Alonso" userId="60e5f2bd-fcc3-4045-8258-c932d6ffcd7a" providerId="ADAL" clId="{D0D2F9DD-8F55-44BC-A8CD-91756B9EC540}" dt="2024-01-23T10:23:57.453" v="2073" actId="207"/>
        <pc:sldMkLst>
          <pc:docMk/>
          <pc:sldMk cId="2293263616" sldId="926"/>
        </pc:sldMkLst>
        <pc:spChg chg="add mod">
          <ac:chgData name="David Alonso" userId="60e5f2bd-fcc3-4045-8258-c932d6ffcd7a" providerId="ADAL" clId="{D0D2F9DD-8F55-44BC-A8CD-91756B9EC540}" dt="2024-01-23T09:45:58.377" v="2061"/>
          <ac:spMkLst>
            <pc:docMk/>
            <pc:sldMk cId="2293263616" sldId="926"/>
            <ac:spMk id="2" creationId="{DFE0880F-F0D2-A9D1-58FF-2FCEFE0A6200}"/>
          </ac:spMkLst>
        </pc:spChg>
        <pc:spChg chg="del mod topLvl">
          <ac:chgData name="David Alonso" userId="60e5f2bd-fcc3-4045-8258-c932d6ffcd7a" providerId="ADAL" clId="{D0D2F9DD-8F55-44BC-A8CD-91756B9EC540}" dt="2024-01-23T09:27:42.855" v="1769" actId="478"/>
          <ac:spMkLst>
            <pc:docMk/>
            <pc:sldMk cId="2293263616" sldId="926"/>
            <ac:spMk id="11" creationId="{93E44D63-7670-2E35-3FB2-69D68B894325}"/>
          </ac:spMkLst>
        </pc:spChg>
        <pc:spChg chg="mod topLvl">
          <ac:chgData name="David Alonso" userId="60e5f2bd-fcc3-4045-8258-c932d6ffcd7a" providerId="ADAL" clId="{D0D2F9DD-8F55-44BC-A8CD-91756B9EC540}" dt="2024-01-23T10:23:57.453" v="2073" actId="207"/>
          <ac:spMkLst>
            <pc:docMk/>
            <pc:sldMk cId="2293263616" sldId="926"/>
            <ac:spMk id="12" creationId="{4A7955E4-ACA5-F42F-692B-57D803A9408B}"/>
          </ac:spMkLst>
        </pc:spChg>
        <pc:spChg chg="del mod topLvl">
          <ac:chgData name="David Alonso" userId="60e5f2bd-fcc3-4045-8258-c932d6ffcd7a" providerId="ADAL" clId="{D0D2F9DD-8F55-44BC-A8CD-91756B9EC540}" dt="2024-01-23T09:27:46.886" v="1770" actId="478"/>
          <ac:spMkLst>
            <pc:docMk/>
            <pc:sldMk cId="2293263616" sldId="926"/>
            <ac:spMk id="13" creationId="{3A5C398E-B5D5-7FA3-8700-FF1C154BB1C0}"/>
          </ac:spMkLst>
        </pc:spChg>
        <pc:spChg chg="del">
          <ac:chgData name="David Alonso" userId="60e5f2bd-fcc3-4045-8258-c932d6ffcd7a" providerId="ADAL" clId="{D0D2F9DD-8F55-44BC-A8CD-91756B9EC540}" dt="2024-01-23T09:45:57.938" v="2060" actId="478"/>
          <ac:spMkLst>
            <pc:docMk/>
            <pc:sldMk cId="2293263616" sldId="926"/>
            <ac:spMk id="16" creationId="{1D268687-2FE1-D917-9522-293DBADB2E7E}"/>
          </ac:spMkLst>
        </pc:spChg>
        <pc:grpChg chg="del">
          <ac:chgData name="David Alonso" userId="60e5f2bd-fcc3-4045-8258-c932d6ffcd7a" providerId="ADAL" clId="{D0D2F9DD-8F55-44BC-A8CD-91756B9EC540}" dt="2024-01-23T09:27:26.114" v="1765" actId="478"/>
          <ac:grpSpMkLst>
            <pc:docMk/>
            <pc:sldMk cId="2293263616" sldId="926"/>
            <ac:grpSpMk id="7" creationId="{02DB975A-ACF1-BE66-DD48-58C4E5FEBED2}"/>
          </ac:grpSpMkLst>
        </pc:grpChg>
        <pc:grpChg chg="del">
          <ac:chgData name="David Alonso" userId="60e5f2bd-fcc3-4045-8258-c932d6ffcd7a" providerId="ADAL" clId="{D0D2F9DD-8F55-44BC-A8CD-91756B9EC540}" dt="2024-01-23T09:27:34.337" v="1766" actId="165"/>
          <ac:grpSpMkLst>
            <pc:docMk/>
            <pc:sldMk cId="2293263616" sldId="926"/>
            <ac:grpSpMk id="10" creationId="{C12D5424-36C3-A206-5375-C03429654C88}"/>
          </ac:grpSpMkLst>
        </pc:grpChg>
        <pc:grpChg chg="del">
          <ac:chgData name="David Alonso" userId="60e5f2bd-fcc3-4045-8258-c932d6ffcd7a" providerId="ADAL" clId="{D0D2F9DD-8F55-44BC-A8CD-91756B9EC540}" dt="2024-01-23T09:27:26.114" v="1765" actId="478"/>
          <ac:grpSpMkLst>
            <pc:docMk/>
            <pc:sldMk cId="2293263616" sldId="926"/>
            <ac:grpSpMk id="14" creationId="{F2F7C6D5-C527-95AF-ECB1-DF39EAFD55E0}"/>
          </ac:grpSpMkLst>
        </pc:grpChg>
        <pc:grpChg chg="del">
          <ac:chgData name="David Alonso" userId="60e5f2bd-fcc3-4045-8258-c932d6ffcd7a" providerId="ADAL" clId="{D0D2F9DD-8F55-44BC-A8CD-91756B9EC540}" dt="2024-01-23T09:27:26.114" v="1765" actId="478"/>
          <ac:grpSpMkLst>
            <pc:docMk/>
            <pc:sldMk cId="2293263616" sldId="926"/>
            <ac:grpSpMk id="24" creationId="{64F9F6E7-AE43-867B-1CB2-787E363214B7}"/>
          </ac:grpSpMkLst>
        </pc:grpChg>
      </pc:sldChg>
      <pc:sldChg chg="modSp add mod">
        <pc:chgData name="David Alonso" userId="60e5f2bd-fcc3-4045-8258-c932d6ffcd7a" providerId="ADAL" clId="{D0D2F9DD-8F55-44BC-A8CD-91756B9EC540}" dt="2024-01-23T20:55:51.996" v="2156" actId="404"/>
        <pc:sldMkLst>
          <pc:docMk/>
          <pc:sldMk cId="3464835246" sldId="927"/>
        </pc:sldMkLst>
        <pc:spChg chg="mod">
          <ac:chgData name="David Alonso" userId="60e5f2bd-fcc3-4045-8258-c932d6ffcd7a" providerId="ADAL" clId="{D0D2F9DD-8F55-44BC-A8CD-91756B9EC540}" dt="2024-01-23T20:55:51.996" v="2156" actId="404"/>
          <ac:spMkLst>
            <pc:docMk/>
            <pc:sldMk cId="3464835246" sldId="927"/>
            <ac:spMk id="12" creationId="{4A7955E4-ACA5-F42F-692B-57D803A9408B}"/>
          </ac:spMkLst>
        </pc:spChg>
      </pc:sldChg>
      <pc:sldChg chg="modSp add mod ord">
        <pc:chgData name="David Alonso" userId="60e5f2bd-fcc3-4045-8258-c932d6ffcd7a" providerId="ADAL" clId="{D0D2F9DD-8F55-44BC-A8CD-91756B9EC540}" dt="2024-01-23T21:01:34.393" v="2197" actId="255"/>
        <pc:sldMkLst>
          <pc:docMk/>
          <pc:sldMk cId="2187955820" sldId="928"/>
        </pc:sldMkLst>
        <pc:spChg chg="mod">
          <ac:chgData name="David Alonso" userId="60e5f2bd-fcc3-4045-8258-c932d6ffcd7a" providerId="ADAL" clId="{D0D2F9DD-8F55-44BC-A8CD-91756B9EC540}" dt="2024-01-23T21:01:34.393" v="2197" actId="255"/>
          <ac:spMkLst>
            <pc:docMk/>
            <pc:sldMk cId="2187955820" sldId="928"/>
            <ac:spMk id="12" creationId="{4A7955E4-ACA5-F42F-692B-57D803A9408B}"/>
          </ac:spMkLst>
        </pc:spChg>
      </pc:sldChg>
      <pc:sldChg chg="modSp add del mod">
        <pc:chgData name="David Alonso" userId="60e5f2bd-fcc3-4045-8258-c932d6ffcd7a" providerId="ADAL" clId="{D0D2F9DD-8F55-44BC-A8CD-91756B9EC540}" dt="2024-01-24T08:57:11.587" v="2800" actId="20577"/>
        <pc:sldMkLst>
          <pc:docMk/>
          <pc:sldMk cId="757837306" sldId="929"/>
        </pc:sldMkLst>
        <pc:spChg chg="mod">
          <ac:chgData name="David Alonso" userId="60e5f2bd-fcc3-4045-8258-c932d6ffcd7a" providerId="ADAL" clId="{D0D2F9DD-8F55-44BC-A8CD-91756B9EC540}" dt="2024-01-24T08:57:11.587" v="2800" actId="20577"/>
          <ac:spMkLst>
            <pc:docMk/>
            <pc:sldMk cId="757837306" sldId="929"/>
            <ac:spMk id="12" creationId="{4A7955E4-ACA5-F42F-692B-57D803A9408B}"/>
          </ac:spMkLst>
        </pc:spChg>
      </pc:sldChg>
      <pc:sldChg chg="add del">
        <pc:chgData name="David Alonso" userId="60e5f2bd-fcc3-4045-8258-c932d6ffcd7a" providerId="ADAL" clId="{D0D2F9DD-8F55-44BC-A8CD-91756B9EC540}" dt="2024-01-23T21:08:14.590" v="2288"/>
        <pc:sldMkLst>
          <pc:docMk/>
          <pc:sldMk cId="270469656" sldId="930"/>
        </pc:sldMkLst>
      </pc:sldChg>
      <pc:sldChg chg="modSp add mod">
        <pc:chgData name="David Alonso" userId="60e5f2bd-fcc3-4045-8258-c932d6ffcd7a" providerId="ADAL" clId="{D0D2F9DD-8F55-44BC-A8CD-91756B9EC540}" dt="2024-01-23T21:11:24.505" v="2380" actId="20577"/>
        <pc:sldMkLst>
          <pc:docMk/>
          <pc:sldMk cId="2756286245" sldId="930"/>
        </pc:sldMkLst>
        <pc:spChg chg="mod">
          <ac:chgData name="David Alonso" userId="60e5f2bd-fcc3-4045-8258-c932d6ffcd7a" providerId="ADAL" clId="{D0D2F9DD-8F55-44BC-A8CD-91756B9EC540}" dt="2024-01-23T21:11:24.505" v="2380" actId="20577"/>
          <ac:spMkLst>
            <pc:docMk/>
            <pc:sldMk cId="2756286245" sldId="930"/>
            <ac:spMk id="12" creationId="{4A7955E4-ACA5-F42F-692B-57D803A9408B}"/>
          </ac:spMkLst>
        </pc:spChg>
      </pc:sldChg>
      <pc:sldChg chg="addSp delSp modSp add mod ord">
        <pc:chgData name="David Alonso" userId="60e5f2bd-fcc3-4045-8258-c932d6ffcd7a" providerId="ADAL" clId="{D0D2F9DD-8F55-44BC-A8CD-91756B9EC540}" dt="2024-01-23T21:50:16.681" v="2751" actId="108"/>
        <pc:sldMkLst>
          <pc:docMk/>
          <pc:sldMk cId="3644164179" sldId="931"/>
        </pc:sldMkLst>
        <pc:spChg chg="add mod">
          <ac:chgData name="David Alonso" userId="60e5f2bd-fcc3-4045-8258-c932d6ffcd7a" providerId="ADAL" clId="{D0D2F9DD-8F55-44BC-A8CD-91756B9EC540}" dt="2024-01-23T21:50:16.681" v="2751" actId="108"/>
          <ac:spMkLst>
            <pc:docMk/>
            <pc:sldMk cId="3644164179" sldId="931"/>
            <ac:spMk id="8" creationId="{8AFA2EDF-3A55-FA6D-6118-FCD31F67EABA}"/>
          </ac:spMkLst>
        </pc:spChg>
        <pc:picChg chg="add mod">
          <ac:chgData name="David Alonso" userId="60e5f2bd-fcc3-4045-8258-c932d6ffcd7a" providerId="ADAL" clId="{D0D2F9DD-8F55-44BC-A8CD-91756B9EC540}" dt="2024-01-23T21:14:06.337" v="2405" actId="1076"/>
          <ac:picMkLst>
            <pc:docMk/>
            <pc:sldMk cId="3644164179" sldId="931"/>
            <ac:picMk id="3" creationId="{D3544FF5-979C-B1AD-3821-2A85737E61BD}"/>
          </ac:picMkLst>
        </pc:picChg>
        <pc:picChg chg="add mod">
          <ac:chgData name="David Alonso" userId="60e5f2bd-fcc3-4045-8258-c932d6ffcd7a" providerId="ADAL" clId="{D0D2F9DD-8F55-44BC-A8CD-91756B9EC540}" dt="2024-01-23T21:48:17.105" v="2739"/>
          <ac:picMkLst>
            <pc:docMk/>
            <pc:sldMk cId="3644164179" sldId="931"/>
            <ac:picMk id="4" creationId="{D6D24D0D-4741-D977-E7D4-AE5BEC4ED88A}"/>
          </ac:picMkLst>
        </pc:picChg>
        <pc:picChg chg="add mod">
          <ac:chgData name="David Alonso" userId="60e5f2bd-fcc3-4045-8258-c932d6ffcd7a" providerId="ADAL" clId="{D0D2F9DD-8F55-44BC-A8CD-91756B9EC540}" dt="2024-01-23T21:48:17.105" v="2739"/>
          <ac:picMkLst>
            <pc:docMk/>
            <pc:sldMk cId="3644164179" sldId="931"/>
            <ac:picMk id="5" creationId="{9CCCDD4C-EE74-4AB5-BEF2-CA0947DE921E}"/>
          </ac:picMkLst>
        </pc:picChg>
        <pc:picChg chg="add mod">
          <ac:chgData name="David Alonso" userId="60e5f2bd-fcc3-4045-8258-c932d6ffcd7a" providerId="ADAL" clId="{D0D2F9DD-8F55-44BC-A8CD-91756B9EC540}" dt="2024-01-23T21:48:17.105" v="2739"/>
          <ac:picMkLst>
            <pc:docMk/>
            <pc:sldMk cId="3644164179" sldId="931"/>
            <ac:picMk id="6" creationId="{D66CAC45-E953-C12E-7FF4-8DC3CFB2539A}"/>
          </ac:picMkLst>
        </pc:picChg>
        <pc:picChg chg="add mod">
          <ac:chgData name="David Alonso" userId="60e5f2bd-fcc3-4045-8258-c932d6ffcd7a" providerId="ADAL" clId="{D0D2F9DD-8F55-44BC-A8CD-91756B9EC540}" dt="2024-01-23T21:48:17.105" v="2739"/>
          <ac:picMkLst>
            <pc:docMk/>
            <pc:sldMk cId="3644164179" sldId="931"/>
            <ac:picMk id="7" creationId="{103C8CFA-8393-1B17-9E82-D0BADE02546B}"/>
          </ac:picMkLst>
        </pc:picChg>
        <pc:picChg chg="del">
          <ac:chgData name="David Alonso" userId="60e5f2bd-fcc3-4045-8258-c932d6ffcd7a" providerId="ADAL" clId="{D0D2F9DD-8F55-44BC-A8CD-91756B9EC540}" dt="2024-01-23T21:13:32.190" v="2399" actId="478"/>
          <ac:picMkLst>
            <pc:docMk/>
            <pc:sldMk cId="3644164179" sldId="931"/>
            <ac:picMk id="10" creationId="{33E8D960-14C8-D7F2-CE01-3A76D6492474}"/>
          </ac:picMkLst>
        </pc:picChg>
      </pc:sldChg>
      <pc:sldChg chg="addSp delSp modSp add del mod">
        <pc:chgData name="David Alonso" userId="60e5f2bd-fcc3-4045-8258-c932d6ffcd7a" providerId="ADAL" clId="{D0D2F9DD-8F55-44BC-A8CD-91756B9EC540}" dt="2024-01-23T21:16:57.388" v="2434" actId="47"/>
        <pc:sldMkLst>
          <pc:docMk/>
          <pc:sldMk cId="16622187" sldId="932"/>
        </pc:sldMkLst>
        <pc:picChg chg="add mod">
          <ac:chgData name="David Alonso" userId="60e5f2bd-fcc3-4045-8258-c932d6ffcd7a" providerId="ADAL" clId="{D0D2F9DD-8F55-44BC-A8CD-91756B9EC540}" dt="2024-01-23T21:15:10.195" v="2415" actId="14100"/>
          <ac:picMkLst>
            <pc:docMk/>
            <pc:sldMk cId="16622187" sldId="932"/>
            <ac:picMk id="3" creationId="{8B9D4C1A-6D7D-FFE9-7285-D430092AAC25}"/>
          </ac:picMkLst>
        </pc:picChg>
        <pc:picChg chg="del">
          <ac:chgData name="David Alonso" userId="60e5f2bd-fcc3-4045-8258-c932d6ffcd7a" providerId="ADAL" clId="{D0D2F9DD-8F55-44BC-A8CD-91756B9EC540}" dt="2024-01-23T21:14:26.240" v="2410" actId="478"/>
          <ac:picMkLst>
            <pc:docMk/>
            <pc:sldMk cId="16622187" sldId="932"/>
            <ac:picMk id="10" creationId="{33E8D960-14C8-D7F2-CE01-3A76D6492474}"/>
          </ac:picMkLst>
        </pc:picChg>
      </pc:sldChg>
      <pc:sldChg chg="addSp delSp modSp add del mod ord">
        <pc:chgData name="David Alonso" userId="60e5f2bd-fcc3-4045-8258-c932d6ffcd7a" providerId="ADAL" clId="{D0D2F9DD-8F55-44BC-A8CD-91756B9EC540}" dt="2024-01-23T21:18:50.172" v="2448" actId="47"/>
        <pc:sldMkLst>
          <pc:docMk/>
          <pc:sldMk cId="1637492551" sldId="933"/>
        </pc:sldMkLst>
        <pc:picChg chg="del">
          <ac:chgData name="David Alonso" userId="60e5f2bd-fcc3-4045-8258-c932d6ffcd7a" providerId="ADAL" clId="{D0D2F9DD-8F55-44BC-A8CD-91756B9EC540}" dt="2024-01-23T21:15:15.615" v="2417" actId="478"/>
          <ac:picMkLst>
            <pc:docMk/>
            <pc:sldMk cId="1637492551" sldId="933"/>
            <ac:picMk id="3" creationId="{8B9D4C1A-6D7D-FFE9-7285-D430092AAC25}"/>
          </ac:picMkLst>
        </pc:picChg>
        <pc:picChg chg="add mod">
          <ac:chgData name="David Alonso" userId="60e5f2bd-fcc3-4045-8258-c932d6ffcd7a" providerId="ADAL" clId="{D0D2F9DD-8F55-44BC-A8CD-91756B9EC540}" dt="2024-01-23T21:16:10.885" v="2422" actId="14100"/>
          <ac:picMkLst>
            <pc:docMk/>
            <pc:sldMk cId="1637492551" sldId="933"/>
            <ac:picMk id="4" creationId="{E2063D85-4CAA-D94C-7725-277BDD8DD56A}"/>
          </ac:picMkLst>
        </pc:picChg>
      </pc:sldChg>
      <pc:sldChg chg="addSp delSp modSp add mod ord">
        <pc:chgData name="David Alonso" userId="60e5f2bd-fcc3-4045-8258-c932d6ffcd7a" providerId="ADAL" clId="{D0D2F9DD-8F55-44BC-A8CD-91756B9EC540}" dt="2024-01-23T21:49:59.539" v="2750" actId="108"/>
        <pc:sldMkLst>
          <pc:docMk/>
          <pc:sldMk cId="3236945462" sldId="934"/>
        </pc:sldMkLst>
        <pc:spChg chg="add mod">
          <ac:chgData name="David Alonso" userId="60e5f2bd-fcc3-4045-8258-c932d6ffcd7a" providerId="ADAL" clId="{D0D2F9DD-8F55-44BC-A8CD-91756B9EC540}" dt="2024-01-23T21:49:59.539" v="2750" actId="108"/>
          <ac:spMkLst>
            <pc:docMk/>
            <pc:sldMk cId="3236945462" sldId="934"/>
            <ac:spMk id="9" creationId="{42C2BACA-2298-6AB0-D316-CFA2A8BE50BA}"/>
          </ac:spMkLst>
        </pc:spChg>
        <pc:picChg chg="add mod">
          <ac:chgData name="David Alonso" userId="60e5f2bd-fcc3-4045-8258-c932d6ffcd7a" providerId="ADAL" clId="{D0D2F9DD-8F55-44BC-A8CD-91756B9EC540}" dt="2024-01-23T21:16:49.143" v="2433" actId="1076"/>
          <ac:picMkLst>
            <pc:docMk/>
            <pc:sldMk cId="3236945462" sldId="934"/>
            <ac:picMk id="3" creationId="{49D2EA26-441A-5289-EF17-446849A62917}"/>
          </ac:picMkLst>
        </pc:picChg>
        <pc:picChg chg="del">
          <ac:chgData name="David Alonso" userId="60e5f2bd-fcc3-4045-8258-c932d6ffcd7a" providerId="ADAL" clId="{D0D2F9DD-8F55-44BC-A8CD-91756B9EC540}" dt="2024-01-23T21:16:22.720" v="2425" actId="478"/>
          <ac:picMkLst>
            <pc:docMk/>
            <pc:sldMk cId="3236945462" sldId="934"/>
            <ac:picMk id="4" creationId="{E2063D85-4CAA-D94C-7725-277BDD8DD56A}"/>
          </ac:picMkLst>
        </pc:picChg>
        <pc:picChg chg="add mod">
          <ac:chgData name="David Alonso" userId="60e5f2bd-fcc3-4045-8258-c932d6ffcd7a" providerId="ADAL" clId="{D0D2F9DD-8F55-44BC-A8CD-91756B9EC540}" dt="2024-01-23T21:48:14.385" v="2738"/>
          <ac:picMkLst>
            <pc:docMk/>
            <pc:sldMk cId="3236945462" sldId="934"/>
            <ac:picMk id="5" creationId="{4BEF4314-E70E-8625-1D4C-C8C7FC4AD6F3}"/>
          </ac:picMkLst>
        </pc:picChg>
        <pc:picChg chg="add mod">
          <ac:chgData name="David Alonso" userId="60e5f2bd-fcc3-4045-8258-c932d6ffcd7a" providerId="ADAL" clId="{D0D2F9DD-8F55-44BC-A8CD-91756B9EC540}" dt="2024-01-23T21:48:14.385" v="2738"/>
          <ac:picMkLst>
            <pc:docMk/>
            <pc:sldMk cId="3236945462" sldId="934"/>
            <ac:picMk id="6" creationId="{575B32B6-854A-C3DE-B235-7D6ABEEF6F02}"/>
          </ac:picMkLst>
        </pc:picChg>
        <pc:picChg chg="add mod">
          <ac:chgData name="David Alonso" userId="60e5f2bd-fcc3-4045-8258-c932d6ffcd7a" providerId="ADAL" clId="{D0D2F9DD-8F55-44BC-A8CD-91756B9EC540}" dt="2024-01-23T21:48:14.385" v="2738"/>
          <ac:picMkLst>
            <pc:docMk/>
            <pc:sldMk cId="3236945462" sldId="934"/>
            <ac:picMk id="7" creationId="{3746B78C-5B6B-9630-ABB4-86E9CFFEC32C}"/>
          </ac:picMkLst>
        </pc:picChg>
        <pc:picChg chg="add mod">
          <ac:chgData name="David Alonso" userId="60e5f2bd-fcc3-4045-8258-c932d6ffcd7a" providerId="ADAL" clId="{D0D2F9DD-8F55-44BC-A8CD-91756B9EC540}" dt="2024-01-23T21:48:14.385" v="2738"/>
          <ac:picMkLst>
            <pc:docMk/>
            <pc:sldMk cId="3236945462" sldId="934"/>
            <ac:picMk id="8" creationId="{876CEAF9-F8BA-357E-C8B6-D43DFD6FCF5F}"/>
          </ac:picMkLst>
        </pc:picChg>
      </pc:sldChg>
      <pc:sldChg chg="addSp delSp modSp add mod">
        <pc:chgData name="David Alonso" userId="60e5f2bd-fcc3-4045-8258-c932d6ffcd7a" providerId="ADAL" clId="{D0D2F9DD-8F55-44BC-A8CD-91756B9EC540}" dt="2024-01-23T21:50:22.135" v="2752" actId="108"/>
        <pc:sldMkLst>
          <pc:docMk/>
          <pc:sldMk cId="1440110934" sldId="935"/>
        </pc:sldMkLst>
        <pc:spChg chg="add mod">
          <ac:chgData name="David Alonso" userId="60e5f2bd-fcc3-4045-8258-c932d6ffcd7a" providerId="ADAL" clId="{D0D2F9DD-8F55-44BC-A8CD-91756B9EC540}" dt="2024-01-23T21:50:22.135" v="2752" actId="108"/>
          <ac:spMkLst>
            <pc:docMk/>
            <pc:sldMk cId="1440110934" sldId="935"/>
            <ac:spMk id="9" creationId="{D2FA8165-D334-1D8A-BB7A-E26C52272A6E}"/>
          </ac:spMkLst>
        </pc:spChg>
        <pc:picChg chg="del">
          <ac:chgData name="David Alonso" userId="60e5f2bd-fcc3-4045-8258-c932d6ffcd7a" providerId="ADAL" clId="{D0D2F9DD-8F55-44BC-A8CD-91756B9EC540}" dt="2024-01-23T21:17:12.935" v="2439" actId="478"/>
          <ac:picMkLst>
            <pc:docMk/>
            <pc:sldMk cId="1440110934" sldId="935"/>
            <ac:picMk id="3" creationId="{49D2EA26-441A-5289-EF17-446849A62917}"/>
          </ac:picMkLst>
        </pc:picChg>
        <pc:picChg chg="add mod">
          <ac:chgData name="David Alonso" userId="60e5f2bd-fcc3-4045-8258-c932d6ffcd7a" providerId="ADAL" clId="{D0D2F9DD-8F55-44BC-A8CD-91756B9EC540}" dt="2024-01-23T21:18:35.801" v="2445" actId="14100"/>
          <ac:picMkLst>
            <pc:docMk/>
            <pc:sldMk cId="1440110934" sldId="935"/>
            <ac:picMk id="4" creationId="{CC0AC018-54E8-C305-1410-B94373D39A44}"/>
          </ac:picMkLst>
        </pc:picChg>
        <pc:picChg chg="add mod">
          <ac:chgData name="David Alonso" userId="60e5f2bd-fcc3-4045-8258-c932d6ffcd7a" providerId="ADAL" clId="{D0D2F9DD-8F55-44BC-A8CD-91756B9EC540}" dt="2024-01-23T21:48:21.184" v="2740"/>
          <ac:picMkLst>
            <pc:docMk/>
            <pc:sldMk cId="1440110934" sldId="935"/>
            <ac:picMk id="5" creationId="{D8B6D0FD-04C4-CEE1-B721-6E2CF04B11AC}"/>
          </ac:picMkLst>
        </pc:picChg>
        <pc:picChg chg="add mod">
          <ac:chgData name="David Alonso" userId="60e5f2bd-fcc3-4045-8258-c932d6ffcd7a" providerId="ADAL" clId="{D0D2F9DD-8F55-44BC-A8CD-91756B9EC540}" dt="2024-01-23T21:48:21.184" v="2740"/>
          <ac:picMkLst>
            <pc:docMk/>
            <pc:sldMk cId="1440110934" sldId="935"/>
            <ac:picMk id="6" creationId="{A3EC3629-E420-65F6-C955-DE9B84700244}"/>
          </ac:picMkLst>
        </pc:picChg>
        <pc:picChg chg="add mod">
          <ac:chgData name="David Alonso" userId="60e5f2bd-fcc3-4045-8258-c932d6ffcd7a" providerId="ADAL" clId="{D0D2F9DD-8F55-44BC-A8CD-91756B9EC540}" dt="2024-01-23T21:48:21.184" v="2740"/>
          <ac:picMkLst>
            <pc:docMk/>
            <pc:sldMk cId="1440110934" sldId="935"/>
            <ac:picMk id="7" creationId="{46EAF45A-9B62-E44C-2003-8CBCF9FC933D}"/>
          </ac:picMkLst>
        </pc:picChg>
        <pc:picChg chg="add mod">
          <ac:chgData name="David Alonso" userId="60e5f2bd-fcc3-4045-8258-c932d6ffcd7a" providerId="ADAL" clId="{D0D2F9DD-8F55-44BC-A8CD-91756B9EC540}" dt="2024-01-23T21:48:21.184" v="2740"/>
          <ac:picMkLst>
            <pc:docMk/>
            <pc:sldMk cId="1440110934" sldId="935"/>
            <ac:picMk id="8" creationId="{28BE4339-439B-1C76-635B-29550242D7FE}"/>
          </ac:picMkLst>
        </pc:picChg>
      </pc:sldChg>
      <pc:sldChg chg="modSp add mod">
        <pc:chgData name="David Alonso" userId="60e5f2bd-fcc3-4045-8258-c932d6ffcd7a" providerId="ADAL" clId="{D0D2F9DD-8F55-44BC-A8CD-91756B9EC540}" dt="2024-01-23T21:19:31.324" v="2476" actId="403"/>
        <pc:sldMkLst>
          <pc:docMk/>
          <pc:sldMk cId="1662682545" sldId="936"/>
        </pc:sldMkLst>
        <pc:spChg chg="mod">
          <ac:chgData name="David Alonso" userId="60e5f2bd-fcc3-4045-8258-c932d6ffcd7a" providerId="ADAL" clId="{D0D2F9DD-8F55-44BC-A8CD-91756B9EC540}" dt="2024-01-23T21:19:31.324" v="2476" actId="403"/>
          <ac:spMkLst>
            <pc:docMk/>
            <pc:sldMk cId="1662682545" sldId="936"/>
            <ac:spMk id="2" creationId="{1E5B99F9-E43D-FEA8-094F-DDB50C48440F}"/>
          </ac:spMkLst>
        </pc:spChg>
      </pc:sldChg>
      <pc:sldChg chg="modSp add mod">
        <pc:chgData name="David Alonso" userId="60e5f2bd-fcc3-4045-8258-c932d6ffcd7a" providerId="ADAL" clId="{D0D2F9DD-8F55-44BC-A8CD-91756B9EC540}" dt="2024-01-23T21:20:06.670" v="2482" actId="20577"/>
        <pc:sldMkLst>
          <pc:docMk/>
          <pc:sldMk cId="2374661931" sldId="937"/>
        </pc:sldMkLst>
        <pc:spChg chg="mod">
          <ac:chgData name="David Alonso" userId="60e5f2bd-fcc3-4045-8258-c932d6ffcd7a" providerId="ADAL" clId="{D0D2F9DD-8F55-44BC-A8CD-91756B9EC540}" dt="2024-01-23T21:20:06.670" v="2482" actId="20577"/>
          <ac:spMkLst>
            <pc:docMk/>
            <pc:sldMk cId="2374661931" sldId="937"/>
            <ac:spMk id="2" creationId="{1E5B99F9-E43D-FEA8-094F-DDB50C48440F}"/>
          </ac:spMkLst>
        </pc:spChg>
      </pc:sldChg>
      <pc:sldChg chg="modSp add mod">
        <pc:chgData name="David Alonso" userId="60e5f2bd-fcc3-4045-8258-c932d6ffcd7a" providerId="ADAL" clId="{D0D2F9DD-8F55-44BC-A8CD-91756B9EC540}" dt="2024-01-23T21:54:19.701" v="2783" actId="108"/>
        <pc:sldMkLst>
          <pc:docMk/>
          <pc:sldMk cId="1050936800" sldId="938"/>
        </pc:sldMkLst>
        <pc:spChg chg="mod">
          <ac:chgData name="David Alonso" userId="60e5f2bd-fcc3-4045-8258-c932d6ffcd7a" providerId="ADAL" clId="{D0D2F9DD-8F55-44BC-A8CD-91756B9EC540}" dt="2024-01-23T21:54:19.701" v="2783" actId="108"/>
          <ac:spMkLst>
            <pc:docMk/>
            <pc:sldMk cId="1050936800" sldId="938"/>
            <ac:spMk id="7" creationId="{1C202B4E-0213-0497-B42D-F75A7B032BB0}"/>
          </ac:spMkLst>
        </pc:spChg>
      </pc:sldChg>
      <pc:sldChg chg="modSp add mod">
        <pc:chgData name="David Alonso" userId="60e5f2bd-fcc3-4045-8258-c932d6ffcd7a" providerId="ADAL" clId="{D0D2F9DD-8F55-44BC-A8CD-91756B9EC540}" dt="2024-01-23T21:20:43.531" v="2485"/>
        <pc:sldMkLst>
          <pc:docMk/>
          <pc:sldMk cId="574449940" sldId="939"/>
        </pc:sldMkLst>
        <pc:spChg chg="mod">
          <ac:chgData name="David Alonso" userId="60e5f2bd-fcc3-4045-8258-c932d6ffcd7a" providerId="ADAL" clId="{D0D2F9DD-8F55-44BC-A8CD-91756B9EC540}" dt="2024-01-23T21:20:43.531" v="2485"/>
          <ac:spMkLst>
            <pc:docMk/>
            <pc:sldMk cId="574449940" sldId="939"/>
            <ac:spMk id="2" creationId="{1E5B99F9-E43D-FEA8-094F-DDB50C48440F}"/>
          </ac:spMkLst>
        </pc:spChg>
      </pc:sldChg>
      <pc:sldChg chg="modSp add mod">
        <pc:chgData name="David Alonso" userId="60e5f2bd-fcc3-4045-8258-c932d6ffcd7a" providerId="ADAL" clId="{D0D2F9DD-8F55-44BC-A8CD-91756B9EC540}" dt="2024-01-23T21:50:53.766" v="2755" actId="20577"/>
        <pc:sldMkLst>
          <pc:docMk/>
          <pc:sldMk cId="2390361288" sldId="940"/>
        </pc:sldMkLst>
        <pc:spChg chg="mod">
          <ac:chgData name="David Alonso" userId="60e5f2bd-fcc3-4045-8258-c932d6ffcd7a" providerId="ADAL" clId="{D0D2F9DD-8F55-44BC-A8CD-91756B9EC540}" dt="2024-01-23T21:50:53.766" v="2755" actId="20577"/>
          <ac:spMkLst>
            <pc:docMk/>
            <pc:sldMk cId="2390361288" sldId="940"/>
            <ac:spMk id="7" creationId="{1C202B4E-0213-0497-B42D-F75A7B032BB0}"/>
          </ac:spMkLst>
        </pc:spChg>
      </pc:sldChg>
      <pc:sldChg chg="modSp add mod">
        <pc:chgData name="David Alonso" userId="60e5f2bd-fcc3-4045-8258-c932d6ffcd7a" providerId="ADAL" clId="{D0D2F9DD-8F55-44BC-A8CD-91756B9EC540}" dt="2024-01-23T21:51:02.685" v="2756" actId="313"/>
        <pc:sldMkLst>
          <pc:docMk/>
          <pc:sldMk cId="236012988" sldId="941"/>
        </pc:sldMkLst>
        <pc:spChg chg="mod">
          <ac:chgData name="David Alonso" userId="60e5f2bd-fcc3-4045-8258-c932d6ffcd7a" providerId="ADAL" clId="{D0D2F9DD-8F55-44BC-A8CD-91756B9EC540}" dt="2024-01-23T21:51:02.685" v="2756" actId="313"/>
          <ac:spMkLst>
            <pc:docMk/>
            <pc:sldMk cId="236012988" sldId="941"/>
            <ac:spMk id="2" creationId="{1E5B99F9-E43D-FEA8-094F-DDB50C48440F}"/>
          </ac:spMkLst>
        </pc:spChg>
      </pc:sldChg>
      <pc:sldChg chg="modSp add mod">
        <pc:chgData name="David Alonso" userId="60e5f2bd-fcc3-4045-8258-c932d6ffcd7a" providerId="ADAL" clId="{D0D2F9DD-8F55-44BC-A8CD-91756B9EC540}" dt="2024-01-23T21:55:33.841" v="2795" actId="108"/>
        <pc:sldMkLst>
          <pc:docMk/>
          <pc:sldMk cId="3175612742" sldId="942"/>
        </pc:sldMkLst>
        <pc:spChg chg="mod">
          <ac:chgData name="David Alonso" userId="60e5f2bd-fcc3-4045-8258-c932d6ffcd7a" providerId="ADAL" clId="{D0D2F9DD-8F55-44BC-A8CD-91756B9EC540}" dt="2024-01-23T21:55:33.841" v="2795" actId="108"/>
          <ac:spMkLst>
            <pc:docMk/>
            <pc:sldMk cId="3175612742" sldId="942"/>
            <ac:spMk id="7" creationId="{1C202B4E-0213-0497-B42D-F75A7B032BB0}"/>
          </ac:spMkLst>
        </pc:spChg>
      </pc:sldChg>
      <pc:sldChg chg="add">
        <pc:chgData name="David Alonso" userId="60e5f2bd-fcc3-4045-8258-c932d6ffcd7a" providerId="ADAL" clId="{D0D2F9DD-8F55-44BC-A8CD-91756B9EC540}" dt="2024-01-23T21:21:55.635" v="2500"/>
        <pc:sldMkLst>
          <pc:docMk/>
          <pc:sldMk cId="1600414821" sldId="943"/>
        </pc:sldMkLst>
      </pc:sldChg>
      <pc:sldChg chg="modSp add mod">
        <pc:chgData name="David Alonso" userId="60e5f2bd-fcc3-4045-8258-c932d6ffcd7a" providerId="ADAL" clId="{D0D2F9DD-8F55-44BC-A8CD-91756B9EC540}" dt="2024-01-23T21:52:05.366" v="2762" actId="108"/>
        <pc:sldMkLst>
          <pc:docMk/>
          <pc:sldMk cId="3077047675" sldId="944"/>
        </pc:sldMkLst>
        <pc:spChg chg="mod">
          <ac:chgData name="David Alonso" userId="60e5f2bd-fcc3-4045-8258-c932d6ffcd7a" providerId="ADAL" clId="{D0D2F9DD-8F55-44BC-A8CD-91756B9EC540}" dt="2024-01-23T21:52:05.366" v="2762" actId="108"/>
          <ac:spMkLst>
            <pc:docMk/>
            <pc:sldMk cId="3077047675" sldId="944"/>
            <ac:spMk id="7" creationId="{1C202B4E-0213-0497-B42D-F75A7B032BB0}"/>
          </ac:spMkLst>
        </pc:spChg>
      </pc:sldChg>
      <pc:sldChg chg="modSp add mod">
        <pc:chgData name="David Alonso" userId="60e5f2bd-fcc3-4045-8258-c932d6ffcd7a" providerId="ADAL" clId="{D0D2F9DD-8F55-44BC-A8CD-91756B9EC540}" dt="2024-01-23T21:52:10.301" v="2763" actId="108"/>
        <pc:sldMkLst>
          <pc:docMk/>
          <pc:sldMk cId="1254410500" sldId="945"/>
        </pc:sldMkLst>
        <pc:spChg chg="mod">
          <ac:chgData name="David Alonso" userId="60e5f2bd-fcc3-4045-8258-c932d6ffcd7a" providerId="ADAL" clId="{D0D2F9DD-8F55-44BC-A8CD-91756B9EC540}" dt="2024-01-23T21:52:10.301" v="2763" actId="108"/>
          <ac:spMkLst>
            <pc:docMk/>
            <pc:sldMk cId="1254410500" sldId="945"/>
            <ac:spMk id="7" creationId="{1C202B4E-0213-0497-B42D-F75A7B032BB0}"/>
          </ac:spMkLst>
        </pc:spChg>
      </pc:sldChg>
      <pc:sldChg chg="modSp add mod">
        <pc:chgData name="David Alonso" userId="60e5f2bd-fcc3-4045-8258-c932d6ffcd7a" providerId="ADAL" clId="{D0D2F9DD-8F55-44BC-A8CD-91756B9EC540}" dt="2024-01-23T21:52:14.685" v="2764" actId="108"/>
        <pc:sldMkLst>
          <pc:docMk/>
          <pc:sldMk cId="1165749087" sldId="946"/>
        </pc:sldMkLst>
        <pc:spChg chg="mod">
          <ac:chgData name="David Alonso" userId="60e5f2bd-fcc3-4045-8258-c932d6ffcd7a" providerId="ADAL" clId="{D0D2F9DD-8F55-44BC-A8CD-91756B9EC540}" dt="2024-01-23T21:52:14.685" v="2764" actId="108"/>
          <ac:spMkLst>
            <pc:docMk/>
            <pc:sldMk cId="1165749087" sldId="946"/>
            <ac:spMk id="7" creationId="{1C202B4E-0213-0497-B42D-F75A7B032BB0}"/>
          </ac:spMkLst>
        </pc:spChg>
      </pc:sldChg>
      <pc:sldChg chg="modSp add mod">
        <pc:chgData name="David Alonso" userId="60e5f2bd-fcc3-4045-8258-c932d6ffcd7a" providerId="ADAL" clId="{D0D2F9DD-8F55-44BC-A8CD-91756B9EC540}" dt="2024-01-23T21:52:19.174" v="2765" actId="108"/>
        <pc:sldMkLst>
          <pc:docMk/>
          <pc:sldMk cId="2461569938" sldId="947"/>
        </pc:sldMkLst>
        <pc:spChg chg="mod">
          <ac:chgData name="David Alonso" userId="60e5f2bd-fcc3-4045-8258-c932d6ffcd7a" providerId="ADAL" clId="{D0D2F9DD-8F55-44BC-A8CD-91756B9EC540}" dt="2024-01-23T21:52:19.174" v="2765" actId="108"/>
          <ac:spMkLst>
            <pc:docMk/>
            <pc:sldMk cId="2461569938" sldId="947"/>
            <ac:spMk id="7" creationId="{1C202B4E-0213-0497-B42D-F75A7B032BB0}"/>
          </ac:spMkLst>
        </pc:spChg>
      </pc:sldChg>
      <pc:sldChg chg="modSp add mod">
        <pc:chgData name="David Alonso" userId="60e5f2bd-fcc3-4045-8258-c932d6ffcd7a" providerId="ADAL" clId="{D0D2F9DD-8F55-44BC-A8CD-91756B9EC540}" dt="2024-01-23T21:52:30.813" v="2767" actId="108"/>
        <pc:sldMkLst>
          <pc:docMk/>
          <pc:sldMk cId="3146122373" sldId="948"/>
        </pc:sldMkLst>
        <pc:spChg chg="mod">
          <ac:chgData name="David Alonso" userId="60e5f2bd-fcc3-4045-8258-c932d6ffcd7a" providerId="ADAL" clId="{D0D2F9DD-8F55-44BC-A8CD-91756B9EC540}" dt="2024-01-23T21:52:30.813" v="2767" actId="108"/>
          <ac:spMkLst>
            <pc:docMk/>
            <pc:sldMk cId="3146122373" sldId="948"/>
            <ac:spMk id="7" creationId="{1C202B4E-0213-0497-B42D-F75A7B032BB0}"/>
          </ac:spMkLst>
        </pc:spChg>
      </pc:sldChg>
      <pc:sldChg chg="modSp add mod">
        <pc:chgData name="David Alonso" userId="60e5f2bd-fcc3-4045-8258-c932d6ffcd7a" providerId="ADAL" clId="{D0D2F9DD-8F55-44BC-A8CD-91756B9EC540}" dt="2024-01-23T21:52:43.497" v="2769" actId="108"/>
        <pc:sldMkLst>
          <pc:docMk/>
          <pc:sldMk cId="2189976800" sldId="949"/>
        </pc:sldMkLst>
        <pc:spChg chg="mod">
          <ac:chgData name="David Alonso" userId="60e5f2bd-fcc3-4045-8258-c932d6ffcd7a" providerId="ADAL" clId="{D0D2F9DD-8F55-44BC-A8CD-91756B9EC540}" dt="2024-01-23T21:52:43.497" v="2769" actId="108"/>
          <ac:spMkLst>
            <pc:docMk/>
            <pc:sldMk cId="2189976800" sldId="949"/>
            <ac:spMk id="7" creationId="{1C202B4E-0213-0497-B42D-F75A7B032BB0}"/>
          </ac:spMkLst>
        </pc:spChg>
      </pc:sldChg>
      <pc:sldChg chg="modSp add mod">
        <pc:chgData name="David Alonso" userId="60e5f2bd-fcc3-4045-8258-c932d6ffcd7a" providerId="ADAL" clId="{D0D2F9DD-8F55-44BC-A8CD-91756B9EC540}" dt="2024-01-23T21:52:48.293" v="2770" actId="108"/>
        <pc:sldMkLst>
          <pc:docMk/>
          <pc:sldMk cId="2045381322" sldId="950"/>
        </pc:sldMkLst>
        <pc:spChg chg="mod">
          <ac:chgData name="David Alonso" userId="60e5f2bd-fcc3-4045-8258-c932d6ffcd7a" providerId="ADAL" clId="{D0D2F9DD-8F55-44BC-A8CD-91756B9EC540}" dt="2024-01-23T21:52:48.293" v="2770" actId="108"/>
          <ac:spMkLst>
            <pc:docMk/>
            <pc:sldMk cId="2045381322" sldId="950"/>
            <ac:spMk id="7" creationId="{1C202B4E-0213-0497-B42D-F75A7B032BB0}"/>
          </ac:spMkLst>
        </pc:spChg>
      </pc:sldChg>
      <pc:sldChg chg="modSp add mod">
        <pc:chgData name="David Alonso" userId="60e5f2bd-fcc3-4045-8258-c932d6ffcd7a" providerId="ADAL" clId="{D0D2F9DD-8F55-44BC-A8CD-91756B9EC540}" dt="2024-01-23T21:52:52.605" v="2771" actId="108"/>
        <pc:sldMkLst>
          <pc:docMk/>
          <pc:sldMk cId="2693574820" sldId="951"/>
        </pc:sldMkLst>
        <pc:spChg chg="mod">
          <ac:chgData name="David Alonso" userId="60e5f2bd-fcc3-4045-8258-c932d6ffcd7a" providerId="ADAL" clId="{D0D2F9DD-8F55-44BC-A8CD-91756B9EC540}" dt="2024-01-23T21:52:52.605" v="2771" actId="108"/>
          <ac:spMkLst>
            <pc:docMk/>
            <pc:sldMk cId="2693574820" sldId="951"/>
            <ac:spMk id="7" creationId="{1C202B4E-0213-0497-B42D-F75A7B032BB0}"/>
          </ac:spMkLst>
        </pc:spChg>
      </pc:sldChg>
      <pc:sldChg chg="modSp add mod">
        <pc:chgData name="David Alonso" userId="60e5f2bd-fcc3-4045-8258-c932d6ffcd7a" providerId="ADAL" clId="{D0D2F9DD-8F55-44BC-A8CD-91756B9EC540}" dt="2024-01-23T21:52:56.848" v="2772" actId="108"/>
        <pc:sldMkLst>
          <pc:docMk/>
          <pc:sldMk cId="1673594852" sldId="952"/>
        </pc:sldMkLst>
        <pc:spChg chg="mod">
          <ac:chgData name="David Alonso" userId="60e5f2bd-fcc3-4045-8258-c932d6ffcd7a" providerId="ADAL" clId="{D0D2F9DD-8F55-44BC-A8CD-91756B9EC540}" dt="2024-01-23T21:52:56.848" v="2772" actId="108"/>
          <ac:spMkLst>
            <pc:docMk/>
            <pc:sldMk cId="1673594852" sldId="952"/>
            <ac:spMk id="7" creationId="{1C202B4E-0213-0497-B42D-F75A7B032BB0}"/>
          </ac:spMkLst>
        </pc:spChg>
      </pc:sldChg>
      <pc:sldChg chg="modSp add mod">
        <pc:chgData name="David Alonso" userId="60e5f2bd-fcc3-4045-8258-c932d6ffcd7a" providerId="ADAL" clId="{D0D2F9DD-8F55-44BC-A8CD-91756B9EC540}" dt="2024-01-23T21:53:14.246" v="2775" actId="108"/>
        <pc:sldMkLst>
          <pc:docMk/>
          <pc:sldMk cId="1857514125" sldId="953"/>
        </pc:sldMkLst>
        <pc:spChg chg="mod">
          <ac:chgData name="David Alonso" userId="60e5f2bd-fcc3-4045-8258-c932d6ffcd7a" providerId="ADAL" clId="{D0D2F9DD-8F55-44BC-A8CD-91756B9EC540}" dt="2024-01-23T21:53:14.246" v="2775" actId="108"/>
          <ac:spMkLst>
            <pc:docMk/>
            <pc:sldMk cId="1857514125" sldId="953"/>
            <ac:spMk id="7" creationId="{1C202B4E-0213-0497-B42D-F75A7B032BB0}"/>
          </ac:spMkLst>
        </pc:spChg>
      </pc:sldChg>
      <pc:sldChg chg="modSp add mod ord">
        <pc:chgData name="David Alonso" userId="60e5f2bd-fcc3-4045-8258-c932d6ffcd7a" providerId="ADAL" clId="{D0D2F9DD-8F55-44BC-A8CD-91756B9EC540}" dt="2024-01-23T21:53:09.396" v="2774" actId="108"/>
        <pc:sldMkLst>
          <pc:docMk/>
          <pc:sldMk cId="3682119837" sldId="954"/>
        </pc:sldMkLst>
        <pc:spChg chg="mod">
          <ac:chgData name="David Alonso" userId="60e5f2bd-fcc3-4045-8258-c932d6ffcd7a" providerId="ADAL" clId="{D0D2F9DD-8F55-44BC-A8CD-91756B9EC540}" dt="2024-01-23T21:53:09.396" v="2774" actId="108"/>
          <ac:spMkLst>
            <pc:docMk/>
            <pc:sldMk cId="3682119837" sldId="954"/>
            <ac:spMk id="7" creationId="{1C202B4E-0213-0497-B42D-F75A7B032BB0}"/>
          </ac:spMkLst>
        </pc:spChg>
      </pc:sldChg>
      <pc:sldChg chg="modSp add mod">
        <pc:chgData name="David Alonso" userId="60e5f2bd-fcc3-4045-8258-c932d6ffcd7a" providerId="ADAL" clId="{D0D2F9DD-8F55-44BC-A8CD-91756B9EC540}" dt="2024-01-23T21:53:20.101" v="2776" actId="108"/>
        <pc:sldMkLst>
          <pc:docMk/>
          <pc:sldMk cId="3457284753" sldId="955"/>
        </pc:sldMkLst>
        <pc:spChg chg="mod">
          <ac:chgData name="David Alonso" userId="60e5f2bd-fcc3-4045-8258-c932d6ffcd7a" providerId="ADAL" clId="{D0D2F9DD-8F55-44BC-A8CD-91756B9EC540}" dt="2024-01-23T21:53:20.101" v="2776" actId="108"/>
          <ac:spMkLst>
            <pc:docMk/>
            <pc:sldMk cId="3457284753" sldId="955"/>
            <ac:spMk id="7" creationId="{1C202B4E-0213-0497-B42D-F75A7B032BB0}"/>
          </ac:spMkLst>
        </pc:spChg>
      </pc:sldChg>
      <pc:sldChg chg="modSp add mod">
        <pc:chgData name="David Alonso" userId="60e5f2bd-fcc3-4045-8258-c932d6ffcd7a" providerId="ADAL" clId="{D0D2F9DD-8F55-44BC-A8CD-91756B9EC540}" dt="2024-01-23T21:53:49.138" v="2778" actId="108"/>
        <pc:sldMkLst>
          <pc:docMk/>
          <pc:sldMk cId="3437938040" sldId="956"/>
        </pc:sldMkLst>
        <pc:spChg chg="mod">
          <ac:chgData name="David Alonso" userId="60e5f2bd-fcc3-4045-8258-c932d6ffcd7a" providerId="ADAL" clId="{D0D2F9DD-8F55-44BC-A8CD-91756B9EC540}" dt="2024-01-23T21:53:49.138" v="2778" actId="108"/>
          <ac:spMkLst>
            <pc:docMk/>
            <pc:sldMk cId="3437938040" sldId="956"/>
            <ac:spMk id="7" creationId="{1C202B4E-0213-0497-B42D-F75A7B032BB0}"/>
          </ac:spMkLst>
        </pc:spChg>
      </pc:sldChg>
      <pc:sldChg chg="modSp add mod">
        <pc:chgData name="David Alonso" userId="60e5f2bd-fcc3-4045-8258-c932d6ffcd7a" providerId="ADAL" clId="{D0D2F9DD-8F55-44BC-A8CD-91756B9EC540}" dt="2024-01-23T21:53:54.128" v="2779" actId="108"/>
        <pc:sldMkLst>
          <pc:docMk/>
          <pc:sldMk cId="2035674804" sldId="957"/>
        </pc:sldMkLst>
        <pc:spChg chg="mod">
          <ac:chgData name="David Alonso" userId="60e5f2bd-fcc3-4045-8258-c932d6ffcd7a" providerId="ADAL" clId="{D0D2F9DD-8F55-44BC-A8CD-91756B9EC540}" dt="2024-01-23T21:53:54.128" v="2779" actId="108"/>
          <ac:spMkLst>
            <pc:docMk/>
            <pc:sldMk cId="2035674804" sldId="957"/>
            <ac:spMk id="7" creationId="{1C202B4E-0213-0497-B42D-F75A7B032BB0}"/>
          </ac:spMkLst>
        </pc:spChg>
      </pc:sldChg>
      <pc:sldChg chg="modSp add mod">
        <pc:chgData name="David Alonso" userId="60e5f2bd-fcc3-4045-8258-c932d6ffcd7a" providerId="ADAL" clId="{D0D2F9DD-8F55-44BC-A8CD-91756B9EC540}" dt="2024-01-23T21:54:12.532" v="2782" actId="108"/>
        <pc:sldMkLst>
          <pc:docMk/>
          <pc:sldMk cId="2685199447" sldId="958"/>
        </pc:sldMkLst>
        <pc:spChg chg="mod">
          <ac:chgData name="David Alonso" userId="60e5f2bd-fcc3-4045-8258-c932d6ffcd7a" providerId="ADAL" clId="{D0D2F9DD-8F55-44BC-A8CD-91756B9EC540}" dt="2024-01-23T21:54:12.532" v="2782" actId="108"/>
          <ac:spMkLst>
            <pc:docMk/>
            <pc:sldMk cId="2685199447" sldId="958"/>
            <ac:spMk id="7" creationId="{1C202B4E-0213-0497-B42D-F75A7B032BB0}"/>
          </ac:spMkLst>
        </pc:spChg>
      </pc:sldChg>
      <pc:sldChg chg="modSp add mod">
        <pc:chgData name="David Alonso" userId="60e5f2bd-fcc3-4045-8258-c932d6ffcd7a" providerId="ADAL" clId="{D0D2F9DD-8F55-44BC-A8CD-91756B9EC540}" dt="2024-01-23T21:54:23.891" v="2784" actId="108"/>
        <pc:sldMkLst>
          <pc:docMk/>
          <pc:sldMk cId="3118970664" sldId="959"/>
        </pc:sldMkLst>
        <pc:spChg chg="mod">
          <ac:chgData name="David Alonso" userId="60e5f2bd-fcc3-4045-8258-c932d6ffcd7a" providerId="ADAL" clId="{D0D2F9DD-8F55-44BC-A8CD-91756B9EC540}" dt="2024-01-23T21:54:23.891" v="2784" actId="108"/>
          <ac:spMkLst>
            <pc:docMk/>
            <pc:sldMk cId="3118970664" sldId="959"/>
            <ac:spMk id="7" creationId="{1C202B4E-0213-0497-B42D-F75A7B032BB0}"/>
          </ac:spMkLst>
        </pc:spChg>
      </pc:sldChg>
      <pc:sldChg chg="modSp add mod">
        <pc:chgData name="David Alonso" userId="60e5f2bd-fcc3-4045-8258-c932d6ffcd7a" providerId="ADAL" clId="{D0D2F9DD-8F55-44BC-A8CD-91756B9EC540}" dt="2024-01-23T21:55:01.975" v="2788" actId="108"/>
        <pc:sldMkLst>
          <pc:docMk/>
          <pc:sldMk cId="3890920826" sldId="960"/>
        </pc:sldMkLst>
        <pc:spChg chg="mod">
          <ac:chgData name="David Alonso" userId="60e5f2bd-fcc3-4045-8258-c932d6ffcd7a" providerId="ADAL" clId="{D0D2F9DD-8F55-44BC-A8CD-91756B9EC540}" dt="2024-01-23T21:55:01.975" v="2788" actId="108"/>
          <ac:spMkLst>
            <pc:docMk/>
            <pc:sldMk cId="3890920826" sldId="960"/>
            <ac:spMk id="7" creationId="{1C202B4E-0213-0497-B42D-F75A7B032BB0}"/>
          </ac:spMkLst>
        </pc:spChg>
      </pc:sldChg>
      <pc:sldChg chg="modSp add mod">
        <pc:chgData name="David Alonso" userId="60e5f2bd-fcc3-4045-8258-c932d6ffcd7a" providerId="ADAL" clId="{D0D2F9DD-8F55-44BC-A8CD-91756B9EC540}" dt="2024-01-23T21:55:07.057" v="2789" actId="108"/>
        <pc:sldMkLst>
          <pc:docMk/>
          <pc:sldMk cId="4147264505" sldId="961"/>
        </pc:sldMkLst>
        <pc:spChg chg="mod">
          <ac:chgData name="David Alonso" userId="60e5f2bd-fcc3-4045-8258-c932d6ffcd7a" providerId="ADAL" clId="{D0D2F9DD-8F55-44BC-A8CD-91756B9EC540}" dt="2024-01-23T21:55:07.057" v="2789" actId="108"/>
          <ac:spMkLst>
            <pc:docMk/>
            <pc:sldMk cId="4147264505" sldId="961"/>
            <ac:spMk id="7" creationId="{1C202B4E-0213-0497-B42D-F75A7B032BB0}"/>
          </ac:spMkLst>
        </pc:spChg>
      </pc:sldChg>
      <pc:sldChg chg="modSp add mod">
        <pc:chgData name="David Alonso" userId="60e5f2bd-fcc3-4045-8258-c932d6ffcd7a" providerId="ADAL" clId="{D0D2F9DD-8F55-44BC-A8CD-91756B9EC540}" dt="2024-01-23T21:55:21.840" v="2793" actId="108"/>
        <pc:sldMkLst>
          <pc:docMk/>
          <pc:sldMk cId="405200107" sldId="962"/>
        </pc:sldMkLst>
        <pc:spChg chg="mod">
          <ac:chgData name="David Alonso" userId="60e5f2bd-fcc3-4045-8258-c932d6ffcd7a" providerId="ADAL" clId="{D0D2F9DD-8F55-44BC-A8CD-91756B9EC540}" dt="2024-01-23T21:55:16.254" v="2791" actId="20578"/>
          <ac:spMkLst>
            <pc:docMk/>
            <pc:sldMk cId="405200107" sldId="962"/>
            <ac:spMk id="6" creationId="{E5D3F0DA-0205-F1EE-09BF-AE47F0BA0F9F}"/>
          </ac:spMkLst>
        </pc:spChg>
        <pc:spChg chg="mod">
          <ac:chgData name="David Alonso" userId="60e5f2bd-fcc3-4045-8258-c932d6ffcd7a" providerId="ADAL" clId="{D0D2F9DD-8F55-44BC-A8CD-91756B9EC540}" dt="2024-01-23T21:55:21.840" v="2793" actId="108"/>
          <ac:spMkLst>
            <pc:docMk/>
            <pc:sldMk cId="405200107" sldId="962"/>
            <ac:spMk id="7" creationId="{1C202B4E-0213-0497-B42D-F75A7B032BB0}"/>
          </ac:spMkLst>
        </pc:spChg>
      </pc:sldChg>
      <pc:sldChg chg="modSp add mod">
        <pc:chgData name="David Alonso" userId="60e5f2bd-fcc3-4045-8258-c932d6ffcd7a" providerId="ADAL" clId="{D0D2F9DD-8F55-44BC-A8CD-91756B9EC540}" dt="2024-01-23T21:55:25.884" v="2794" actId="108"/>
        <pc:sldMkLst>
          <pc:docMk/>
          <pc:sldMk cId="2479908026" sldId="963"/>
        </pc:sldMkLst>
        <pc:spChg chg="mod">
          <ac:chgData name="David Alonso" userId="60e5f2bd-fcc3-4045-8258-c932d6ffcd7a" providerId="ADAL" clId="{D0D2F9DD-8F55-44BC-A8CD-91756B9EC540}" dt="2024-01-23T21:55:25.884" v="2794" actId="108"/>
          <ac:spMkLst>
            <pc:docMk/>
            <pc:sldMk cId="2479908026" sldId="963"/>
            <ac:spMk id="7" creationId="{1C202B4E-0213-0497-B42D-F75A7B032BB0}"/>
          </ac:spMkLst>
        </pc:spChg>
      </pc:sldChg>
      <pc:sldMasterChg chg="delSldLayout modSldLayout">
        <pc:chgData name="David Alonso" userId="60e5f2bd-fcc3-4045-8258-c932d6ffcd7a" providerId="ADAL" clId="{D0D2F9DD-8F55-44BC-A8CD-91756B9EC540}" dt="2024-01-23T09:27:08.517" v="1763" actId="47"/>
        <pc:sldMasterMkLst>
          <pc:docMk/>
          <pc:sldMasterMk cId="0" sldId="2147483708"/>
        </pc:sldMasterMkLst>
        <pc:sldLayoutChg chg="delSp mod">
          <pc:chgData name="David Alonso" userId="60e5f2bd-fcc3-4045-8258-c932d6ffcd7a" providerId="ADAL" clId="{D0D2F9DD-8F55-44BC-A8CD-91756B9EC540}" dt="2024-01-22T21:28:06.967" v="3" actId="478"/>
          <pc:sldLayoutMkLst>
            <pc:docMk/>
            <pc:sldMasterMk cId="0" sldId="2147483708"/>
            <pc:sldLayoutMk cId="0" sldId="2147483714"/>
          </pc:sldLayoutMkLst>
          <pc:spChg chg="del">
            <ac:chgData name="David Alonso" userId="60e5f2bd-fcc3-4045-8258-c932d6ffcd7a" providerId="ADAL" clId="{D0D2F9DD-8F55-44BC-A8CD-91756B9EC540}" dt="2024-01-22T21:28:06.967" v="3" actId="478"/>
            <ac:spMkLst>
              <pc:docMk/>
              <pc:sldMasterMk cId="0" sldId="2147483708"/>
              <pc:sldLayoutMk cId="0" sldId="2147483714"/>
              <ac:spMk id="6" creationId="{00000000-0000-0000-0000-000000000000}"/>
            </ac:spMkLst>
          </pc:spChg>
          <pc:spChg chg="del">
            <ac:chgData name="David Alonso" userId="60e5f2bd-fcc3-4045-8258-c932d6ffcd7a" providerId="ADAL" clId="{D0D2F9DD-8F55-44BC-A8CD-91756B9EC540}" dt="2024-01-22T21:28:06.331" v="2" actId="478"/>
            <ac:spMkLst>
              <pc:docMk/>
              <pc:sldMasterMk cId="0" sldId="2147483708"/>
              <pc:sldLayoutMk cId="0" sldId="2147483714"/>
              <ac:spMk id="8" creationId="{00000000-0000-0000-0000-000000000000}"/>
            </ac:spMkLst>
          </pc:spChg>
          <pc:spChg chg="del">
            <ac:chgData name="David Alonso" userId="60e5f2bd-fcc3-4045-8258-c932d6ffcd7a" providerId="ADAL" clId="{D0D2F9DD-8F55-44BC-A8CD-91756B9EC540}" dt="2024-01-22T21:28:06.331" v="2" actId="478"/>
            <ac:spMkLst>
              <pc:docMk/>
              <pc:sldMasterMk cId="0" sldId="2147483708"/>
              <pc:sldLayoutMk cId="0" sldId="2147483714"/>
              <ac:spMk id="9" creationId="{00000000-0000-0000-0000-000000000000}"/>
            </ac:spMkLst>
          </pc:spChg>
        </pc:sldLayoutChg>
        <pc:sldLayoutChg chg="del">
          <pc:chgData name="David Alonso" userId="60e5f2bd-fcc3-4045-8258-c932d6ffcd7a" providerId="ADAL" clId="{D0D2F9DD-8F55-44BC-A8CD-91756B9EC540}" dt="2024-01-23T09:27:08.517" v="1763" actId="47"/>
          <pc:sldLayoutMkLst>
            <pc:docMk/>
            <pc:sldMasterMk cId="0" sldId="2147483708"/>
            <pc:sldLayoutMk cId="3761679778" sldId="21474837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193E8E-E09C-4941-84BB-A34ABE51C742}" type="datetimeFigureOut">
              <a:rPr lang="fr-FR" smtClean="0"/>
              <a:pPr/>
              <a:t>24/01/2024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48DFB6-8341-4D9B-854D-D980707D4948}" type="slidenum">
              <a:rPr lang="fr-FR" smtClean="0"/>
              <a:pPr/>
              <a:t>‹N°›</a:t>
            </a:fld>
            <a:endParaRPr lang="fr-FR"/>
          </a:p>
        </p:txBody>
      </p:sp>
    </p:spTree>
    <p:extLst>
      <p:ext uri="{BB962C8B-B14F-4D97-AF65-F5344CB8AC3E}">
        <p14:creationId xmlns:p14="http://schemas.microsoft.com/office/powerpoint/2010/main" val="3909266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0D270-7751-45D8-BCE4-72E25BC5CD23}" type="datetimeFigureOut">
              <a:rPr lang="fr-FR" smtClean="0"/>
              <a:t>24/01/2024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4F434-3506-409E-BC34-7EBCC4365027}" type="slidenum">
              <a:rPr lang="fr-FR" smtClean="0"/>
              <a:t>‹N°›</a:t>
            </a:fld>
            <a:endParaRPr lang="fr-FR"/>
          </a:p>
        </p:txBody>
      </p:sp>
    </p:spTree>
    <p:extLst>
      <p:ext uri="{BB962C8B-B14F-4D97-AF65-F5344CB8AC3E}">
        <p14:creationId xmlns:p14="http://schemas.microsoft.com/office/powerpoint/2010/main" val="439180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a:t>
            </a:fld>
            <a:endParaRPr lang="fr-FR"/>
          </a:p>
        </p:txBody>
      </p:sp>
    </p:spTree>
    <p:extLst>
      <p:ext uri="{BB962C8B-B14F-4D97-AF65-F5344CB8AC3E}">
        <p14:creationId xmlns:p14="http://schemas.microsoft.com/office/powerpoint/2010/main" val="4261497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10</a:t>
            </a:fld>
            <a:endParaRPr lang="fr-FR"/>
          </a:p>
        </p:txBody>
      </p:sp>
    </p:spTree>
    <p:extLst>
      <p:ext uri="{BB962C8B-B14F-4D97-AF65-F5344CB8AC3E}">
        <p14:creationId xmlns:p14="http://schemas.microsoft.com/office/powerpoint/2010/main" val="247719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11</a:t>
            </a:fld>
            <a:endParaRPr lang="fr-FR"/>
          </a:p>
        </p:txBody>
      </p:sp>
    </p:spTree>
    <p:extLst>
      <p:ext uri="{BB962C8B-B14F-4D97-AF65-F5344CB8AC3E}">
        <p14:creationId xmlns:p14="http://schemas.microsoft.com/office/powerpoint/2010/main" val="310330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12</a:t>
            </a:fld>
            <a:endParaRPr lang="fr-FR"/>
          </a:p>
        </p:txBody>
      </p:sp>
    </p:spTree>
    <p:extLst>
      <p:ext uri="{BB962C8B-B14F-4D97-AF65-F5344CB8AC3E}">
        <p14:creationId xmlns:p14="http://schemas.microsoft.com/office/powerpoint/2010/main" val="172717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13</a:t>
            </a:fld>
            <a:endParaRPr lang="fr-FR"/>
          </a:p>
        </p:txBody>
      </p:sp>
    </p:spTree>
    <p:extLst>
      <p:ext uri="{BB962C8B-B14F-4D97-AF65-F5344CB8AC3E}">
        <p14:creationId xmlns:p14="http://schemas.microsoft.com/office/powerpoint/2010/main" val="3412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14</a:t>
            </a:fld>
            <a:endParaRPr lang="fr-FR"/>
          </a:p>
        </p:txBody>
      </p:sp>
    </p:spTree>
    <p:extLst>
      <p:ext uri="{BB962C8B-B14F-4D97-AF65-F5344CB8AC3E}">
        <p14:creationId xmlns:p14="http://schemas.microsoft.com/office/powerpoint/2010/main" val="114933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15</a:t>
            </a:fld>
            <a:endParaRPr lang="fr-FR"/>
          </a:p>
        </p:txBody>
      </p:sp>
    </p:spTree>
    <p:extLst>
      <p:ext uri="{BB962C8B-B14F-4D97-AF65-F5344CB8AC3E}">
        <p14:creationId xmlns:p14="http://schemas.microsoft.com/office/powerpoint/2010/main" val="171875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16</a:t>
            </a:fld>
            <a:endParaRPr lang="fr-FR"/>
          </a:p>
        </p:txBody>
      </p:sp>
    </p:spTree>
    <p:extLst>
      <p:ext uri="{BB962C8B-B14F-4D97-AF65-F5344CB8AC3E}">
        <p14:creationId xmlns:p14="http://schemas.microsoft.com/office/powerpoint/2010/main" val="1407657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17</a:t>
            </a:fld>
            <a:endParaRPr lang="fr-FR"/>
          </a:p>
        </p:txBody>
      </p:sp>
    </p:spTree>
    <p:extLst>
      <p:ext uri="{BB962C8B-B14F-4D97-AF65-F5344CB8AC3E}">
        <p14:creationId xmlns:p14="http://schemas.microsoft.com/office/powerpoint/2010/main" val="161605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18</a:t>
            </a:fld>
            <a:endParaRPr lang="fr-FR"/>
          </a:p>
        </p:txBody>
      </p:sp>
    </p:spTree>
    <p:extLst>
      <p:ext uri="{BB962C8B-B14F-4D97-AF65-F5344CB8AC3E}">
        <p14:creationId xmlns:p14="http://schemas.microsoft.com/office/powerpoint/2010/main" val="161329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19</a:t>
            </a:fld>
            <a:endParaRPr lang="fr-FR"/>
          </a:p>
        </p:txBody>
      </p:sp>
    </p:spTree>
    <p:extLst>
      <p:ext uri="{BB962C8B-B14F-4D97-AF65-F5344CB8AC3E}">
        <p14:creationId xmlns:p14="http://schemas.microsoft.com/office/powerpoint/2010/main" val="348406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a:t>
            </a:fld>
            <a:endParaRPr lang="fr-FR"/>
          </a:p>
        </p:txBody>
      </p:sp>
    </p:spTree>
    <p:extLst>
      <p:ext uri="{BB962C8B-B14F-4D97-AF65-F5344CB8AC3E}">
        <p14:creationId xmlns:p14="http://schemas.microsoft.com/office/powerpoint/2010/main" val="237414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20</a:t>
            </a:fld>
            <a:endParaRPr lang="fr-FR"/>
          </a:p>
        </p:txBody>
      </p:sp>
    </p:spTree>
    <p:extLst>
      <p:ext uri="{BB962C8B-B14F-4D97-AF65-F5344CB8AC3E}">
        <p14:creationId xmlns:p14="http://schemas.microsoft.com/office/powerpoint/2010/main" val="2029894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21</a:t>
            </a:fld>
            <a:endParaRPr lang="fr-FR"/>
          </a:p>
        </p:txBody>
      </p:sp>
    </p:spTree>
    <p:extLst>
      <p:ext uri="{BB962C8B-B14F-4D97-AF65-F5344CB8AC3E}">
        <p14:creationId xmlns:p14="http://schemas.microsoft.com/office/powerpoint/2010/main" val="3675390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22</a:t>
            </a:fld>
            <a:endParaRPr lang="fr-FR"/>
          </a:p>
        </p:txBody>
      </p:sp>
    </p:spTree>
    <p:extLst>
      <p:ext uri="{BB962C8B-B14F-4D97-AF65-F5344CB8AC3E}">
        <p14:creationId xmlns:p14="http://schemas.microsoft.com/office/powerpoint/2010/main" val="867229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23</a:t>
            </a:fld>
            <a:endParaRPr lang="fr-FR"/>
          </a:p>
        </p:txBody>
      </p:sp>
    </p:spTree>
    <p:extLst>
      <p:ext uri="{BB962C8B-B14F-4D97-AF65-F5344CB8AC3E}">
        <p14:creationId xmlns:p14="http://schemas.microsoft.com/office/powerpoint/2010/main" val="2184636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24</a:t>
            </a:fld>
            <a:endParaRPr lang="fr-FR"/>
          </a:p>
        </p:txBody>
      </p:sp>
    </p:spTree>
    <p:extLst>
      <p:ext uri="{BB962C8B-B14F-4D97-AF65-F5344CB8AC3E}">
        <p14:creationId xmlns:p14="http://schemas.microsoft.com/office/powerpoint/2010/main" val="105583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25</a:t>
            </a:fld>
            <a:endParaRPr lang="fr-FR"/>
          </a:p>
        </p:txBody>
      </p:sp>
    </p:spTree>
    <p:extLst>
      <p:ext uri="{BB962C8B-B14F-4D97-AF65-F5344CB8AC3E}">
        <p14:creationId xmlns:p14="http://schemas.microsoft.com/office/powerpoint/2010/main" val="544419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26</a:t>
            </a:fld>
            <a:endParaRPr lang="fr-FR"/>
          </a:p>
        </p:txBody>
      </p:sp>
    </p:spTree>
    <p:extLst>
      <p:ext uri="{BB962C8B-B14F-4D97-AF65-F5344CB8AC3E}">
        <p14:creationId xmlns:p14="http://schemas.microsoft.com/office/powerpoint/2010/main" val="548419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27</a:t>
            </a:fld>
            <a:endParaRPr lang="fr-FR"/>
          </a:p>
        </p:txBody>
      </p:sp>
    </p:spTree>
    <p:extLst>
      <p:ext uri="{BB962C8B-B14F-4D97-AF65-F5344CB8AC3E}">
        <p14:creationId xmlns:p14="http://schemas.microsoft.com/office/powerpoint/2010/main" val="2223486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28</a:t>
            </a:fld>
            <a:endParaRPr lang="fr-FR"/>
          </a:p>
        </p:txBody>
      </p:sp>
    </p:spTree>
    <p:extLst>
      <p:ext uri="{BB962C8B-B14F-4D97-AF65-F5344CB8AC3E}">
        <p14:creationId xmlns:p14="http://schemas.microsoft.com/office/powerpoint/2010/main" val="1367190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29</a:t>
            </a:fld>
            <a:endParaRPr lang="fr-FR"/>
          </a:p>
        </p:txBody>
      </p:sp>
    </p:spTree>
    <p:extLst>
      <p:ext uri="{BB962C8B-B14F-4D97-AF65-F5344CB8AC3E}">
        <p14:creationId xmlns:p14="http://schemas.microsoft.com/office/powerpoint/2010/main" val="22225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a:t>
            </a:fld>
            <a:endParaRPr lang="fr-FR"/>
          </a:p>
        </p:txBody>
      </p:sp>
    </p:spTree>
    <p:extLst>
      <p:ext uri="{BB962C8B-B14F-4D97-AF65-F5344CB8AC3E}">
        <p14:creationId xmlns:p14="http://schemas.microsoft.com/office/powerpoint/2010/main" val="1609203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30</a:t>
            </a:fld>
            <a:endParaRPr lang="fr-FR"/>
          </a:p>
        </p:txBody>
      </p:sp>
    </p:spTree>
    <p:extLst>
      <p:ext uri="{BB962C8B-B14F-4D97-AF65-F5344CB8AC3E}">
        <p14:creationId xmlns:p14="http://schemas.microsoft.com/office/powerpoint/2010/main" val="186548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31</a:t>
            </a:fld>
            <a:endParaRPr lang="fr-FR"/>
          </a:p>
        </p:txBody>
      </p:sp>
    </p:spTree>
    <p:extLst>
      <p:ext uri="{BB962C8B-B14F-4D97-AF65-F5344CB8AC3E}">
        <p14:creationId xmlns:p14="http://schemas.microsoft.com/office/powerpoint/2010/main" val="1349834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32</a:t>
            </a:fld>
            <a:endParaRPr lang="fr-FR"/>
          </a:p>
        </p:txBody>
      </p:sp>
    </p:spTree>
    <p:extLst>
      <p:ext uri="{BB962C8B-B14F-4D97-AF65-F5344CB8AC3E}">
        <p14:creationId xmlns:p14="http://schemas.microsoft.com/office/powerpoint/2010/main" val="72700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33</a:t>
            </a:fld>
            <a:endParaRPr lang="fr-FR"/>
          </a:p>
        </p:txBody>
      </p:sp>
    </p:spTree>
    <p:extLst>
      <p:ext uri="{BB962C8B-B14F-4D97-AF65-F5344CB8AC3E}">
        <p14:creationId xmlns:p14="http://schemas.microsoft.com/office/powerpoint/2010/main" val="1014366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34</a:t>
            </a:fld>
            <a:endParaRPr lang="fr-FR"/>
          </a:p>
        </p:txBody>
      </p:sp>
    </p:spTree>
    <p:extLst>
      <p:ext uri="{BB962C8B-B14F-4D97-AF65-F5344CB8AC3E}">
        <p14:creationId xmlns:p14="http://schemas.microsoft.com/office/powerpoint/2010/main" val="3746184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35</a:t>
            </a:fld>
            <a:endParaRPr lang="fr-FR"/>
          </a:p>
        </p:txBody>
      </p:sp>
    </p:spTree>
    <p:extLst>
      <p:ext uri="{BB962C8B-B14F-4D97-AF65-F5344CB8AC3E}">
        <p14:creationId xmlns:p14="http://schemas.microsoft.com/office/powerpoint/2010/main" val="668142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36</a:t>
            </a:fld>
            <a:endParaRPr lang="fr-FR"/>
          </a:p>
        </p:txBody>
      </p:sp>
    </p:spTree>
    <p:extLst>
      <p:ext uri="{BB962C8B-B14F-4D97-AF65-F5344CB8AC3E}">
        <p14:creationId xmlns:p14="http://schemas.microsoft.com/office/powerpoint/2010/main" val="1878671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37</a:t>
            </a:fld>
            <a:endParaRPr lang="fr-FR"/>
          </a:p>
        </p:txBody>
      </p:sp>
    </p:spTree>
    <p:extLst>
      <p:ext uri="{BB962C8B-B14F-4D97-AF65-F5344CB8AC3E}">
        <p14:creationId xmlns:p14="http://schemas.microsoft.com/office/powerpoint/2010/main" val="1282457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38</a:t>
            </a:fld>
            <a:endParaRPr lang="fr-FR"/>
          </a:p>
        </p:txBody>
      </p:sp>
    </p:spTree>
    <p:extLst>
      <p:ext uri="{BB962C8B-B14F-4D97-AF65-F5344CB8AC3E}">
        <p14:creationId xmlns:p14="http://schemas.microsoft.com/office/powerpoint/2010/main" val="2249192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39</a:t>
            </a:fld>
            <a:endParaRPr lang="fr-FR"/>
          </a:p>
        </p:txBody>
      </p:sp>
    </p:spTree>
    <p:extLst>
      <p:ext uri="{BB962C8B-B14F-4D97-AF65-F5344CB8AC3E}">
        <p14:creationId xmlns:p14="http://schemas.microsoft.com/office/powerpoint/2010/main" val="235555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a:t>
            </a:fld>
            <a:endParaRPr lang="fr-FR"/>
          </a:p>
        </p:txBody>
      </p:sp>
    </p:spTree>
    <p:extLst>
      <p:ext uri="{BB962C8B-B14F-4D97-AF65-F5344CB8AC3E}">
        <p14:creationId xmlns:p14="http://schemas.microsoft.com/office/powerpoint/2010/main" val="2491628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40</a:t>
            </a:fld>
            <a:endParaRPr lang="fr-FR"/>
          </a:p>
        </p:txBody>
      </p:sp>
    </p:spTree>
    <p:extLst>
      <p:ext uri="{BB962C8B-B14F-4D97-AF65-F5344CB8AC3E}">
        <p14:creationId xmlns:p14="http://schemas.microsoft.com/office/powerpoint/2010/main" val="138783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41</a:t>
            </a:fld>
            <a:endParaRPr lang="fr-FR"/>
          </a:p>
        </p:txBody>
      </p:sp>
    </p:spTree>
    <p:extLst>
      <p:ext uri="{BB962C8B-B14F-4D97-AF65-F5344CB8AC3E}">
        <p14:creationId xmlns:p14="http://schemas.microsoft.com/office/powerpoint/2010/main" val="913731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42</a:t>
            </a:fld>
            <a:endParaRPr lang="fr-FR"/>
          </a:p>
        </p:txBody>
      </p:sp>
    </p:spTree>
    <p:extLst>
      <p:ext uri="{BB962C8B-B14F-4D97-AF65-F5344CB8AC3E}">
        <p14:creationId xmlns:p14="http://schemas.microsoft.com/office/powerpoint/2010/main" val="602560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43</a:t>
            </a:fld>
            <a:endParaRPr lang="fr-FR"/>
          </a:p>
        </p:txBody>
      </p:sp>
    </p:spTree>
    <p:extLst>
      <p:ext uri="{BB962C8B-B14F-4D97-AF65-F5344CB8AC3E}">
        <p14:creationId xmlns:p14="http://schemas.microsoft.com/office/powerpoint/2010/main" val="4092947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44</a:t>
            </a:fld>
            <a:endParaRPr lang="fr-FR"/>
          </a:p>
        </p:txBody>
      </p:sp>
    </p:spTree>
    <p:extLst>
      <p:ext uri="{BB962C8B-B14F-4D97-AF65-F5344CB8AC3E}">
        <p14:creationId xmlns:p14="http://schemas.microsoft.com/office/powerpoint/2010/main" val="4115494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45</a:t>
            </a:fld>
            <a:endParaRPr lang="fr-FR"/>
          </a:p>
        </p:txBody>
      </p:sp>
    </p:spTree>
    <p:extLst>
      <p:ext uri="{BB962C8B-B14F-4D97-AF65-F5344CB8AC3E}">
        <p14:creationId xmlns:p14="http://schemas.microsoft.com/office/powerpoint/2010/main" val="3051806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46</a:t>
            </a:fld>
            <a:endParaRPr lang="fr-FR"/>
          </a:p>
        </p:txBody>
      </p:sp>
    </p:spTree>
    <p:extLst>
      <p:ext uri="{BB962C8B-B14F-4D97-AF65-F5344CB8AC3E}">
        <p14:creationId xmlns:p14="http://schemas.microsoft.com/office/powerpoint/2010/main" val="327732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47</a:t>
            </a:fld>
            <a:endParaRPr lang="fr-FR"/>
          </a:p>
        </p:txBody>
      </p:sp>
    </p:spTree>
    <p:extLst>
      <p:ext uri="{BB962C8B-B14F-4D97-AF65-F5344CB8AC3E}">
        <p14:creationId xmlns:p14="http://schemas.microsoft.com/office/powerpoint/2010/main" val="113265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48</a:t>
            </a:fld>
            <a:endParaRPr lang="fr-FR"/>
          </a:p>
        </p:txBody>
      </p:sp>
    </p:spTree>
    <p:extLst>
      <p:ext uri="{BB962C8B-B14F-4D97-AF65-F5344CB8AC3E}">
        <p14:creationId xmlns:p14="http://schemas.microsoft.com/office/powerpoint/2010/main" val="3181943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49</a:t>
            </a:fld>
            <a:endParaRPr lang="fr-FR"/>
          </a:p>
        </p:txBody>
      </p:sp>
    </p:spTree>
    <p:extLst>
      <p:ext uri="{BB962C8B-B14F-4D97-AF65-F5344CB8AC3E}">
        <p14:creationId xmlns:p14="http://schemas.microsoft.com/office/powerpoint/2010/main" val="363984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a:t>
            </a:fld>
            <a:endParaRPr lang="fr-FR"/>
          </a:p>
        </p:txBody>
      </p:sp>
    </p:spTree>
    <p:extLst>
      <p:ext uri="{BB962C8B-B14F-4D97-AF65-F5344CB8AC3E}">
        <p14:creationId xmlns:p14="http://schemas.microsoft.com/office/powerpoint/2010/main" val="3473138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50</a:t>
            </a:fld>
            <a:endParaRPr lang="fr-FR"/>
          </a:p>
        </p:txBody>
      </p:sp>
    </p:spTree>
    <p:extLst>
      <p:ext uri="{BB962C8B-B14F-4D97-AF65-F5344CB8AC3E}">
        <p14:creationId xmlns:p14="http://schemas.microsoft.com/office/powerpoint/2010/main" val="1609777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51</a:t>
            </a:fld>
            <a:endParaRPr lang="fr-FR"/>
          </a:p>
        </p:txBody>
      </p:sp>
    </p:spTree>
    <p:extLst>
      <p:ext uri="{BB962C8B-B14F-4D97-AF65-F5344CB8AC3E}">
        <p14:creationId xmlns:p14="http://schemas.microsoft.com/office/powerpoint/2010/main" val="2756078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52</a:t>
            </a:fld>
            <a:endParaRPr lang="fr-FR"/>
          </a:p>
        </p:txBody>
      </p:sp>
    </p:spTree>
    <p:extLst>
      <p:ext uri="{BB962C8B-B14F-4D97-AF65-F5344CB8AC3E}">
        <p14:creationId xmlns:p14="http://schemas.microsoft.com/office/powerpoint/2010/main" val="1055719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53</a:t>
            </a:fld>
            <a:endParaRPr lang="fr-FR"/>
          </a:p>
        </p:txBody>
      </p:sp>
    </p:spTree>
    <p:extLst>
      <p:ext uri="{BB962C8B-B14F-4D97-AF65-F5344CB8AC3E}">
        <p14:creationId xmlns:p14="http://schemas.microsoft.com/office/powerpoint/2010/main" val="1175695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54</a:t>
            </a:fld>
            <a:endParaRPr lang="fr-FR"/>
          </a:p>
        </p:txBody>
      </p:sp>
    </p:spTree>
    <p:extLst>
      <p:ext uri="{BB962C8B-B14F-4D97-AF65-F5344CB8AC3E}">
        <p14:creationId xmlns:p14="http://schemas.microsoft.com/office/powerpoint/2010/main" val="35349152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55</a:t>
            </a:fld>
            <a:endParaRPr lang="fr-FR"/>
          </a:p>
        </p:txBody>
      </p:sp>
    </p:spTree>
    <p:extLst>
      <p:ext uri="{BB962C8B-B14F-4D97-AF65-F5344CB8AC3E}">
        <p14:creationId xmlns:p14="http://schemas.microsoft.com/office/powerpoint/2010/main" val="20615003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56</a:t>
            </a:fld>
            <a:endParaRPr lang="fr-FR"/>
          </a:p>
        </p:txBody>
      </p:sp>
    </p:spTree>
    <p:extLst>
      <p:ext uri="{BB962C8B-B14F-4D97-AF65-F5344CB8AC3E}">
        <p14:creationId xmlns:p14="http://schemas.microsoft.com/office/powerpoint/2010/main" val="3839971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57</a:t>
            </a:fld>
            <a:endParaRPr lang="fr-FR"/>
          </a:p>
        </p:txBody>
      </p:sp>
    </p:spTree>
    <p:extLst>
      <p:ext uri="{BB962C8B-B14F-4D97-AF65-F5344CB8AC3E}">
        <p14:creationId xmlns:p14="http://schemas.microsoft.com/office/powerpoint/2010/main" val="398957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58</a:t>
            </a:fld>
            <a:endParaRPr lang="fr-FR"/>
          </a:p>
        </p:txBody>
      </p:sp>
    </p:spTree>
    <p:extLst>
      <p:ext uri="{BB962C8B-B14F-4D97-AF65-F5344CB8AC3E}">
        <p14:creationId xmlns:p14="http://schemas.microsoft.com/office/powerpoint/2010/main" val="1852352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60</a:t>
            </a:fld>
            <a:endParaRPr lang="fr-FR"/>
          </a:p>
        </p:txBody>
      </p:sp>
    </p:spTree>
    <p:extLst>
      <p:ext uri="{BB962C8B-B14F-4D97-AF65-F5344CB8AC3E}">
        <p14:creationId xmlns:p14="http://schemas.microsoft.com/office/powerpoint/2010/main" val="1403108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a:t>
            </a:fld>
            <a:endParaRPr lang="fr-FR"/>
          </a:p>
        </p:txBody>
      </p:sp>
    </p:spTree>
    <p:extLst>
      <p:ext uri="{BB962C8B-B14F-4D97-AF65-F5344CB8AC3E}">
        <p14:creationId xmlns:p14="http://schemas.microsoft.com/office/powerpoint/2010/main" val="6374908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62</a:t>
            </a:fld>
            <a:endParaRPr lang="fr-FR"/>
          </a:p>
        </p:txBody>
      </p:sp>
    </p:spTree>
    <p:extLst>
      <p:ext uri="{BB962C8B-B14F-4D97-AF65-F5344CB8AC3E}">
        <p14:creationId xmlns:p14="http://schemas.microsoft.com/office/powerpoint/2010/main" val="1320903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64</a:t>
            </a:fld>
            <a:endParaRPr lang="fr-FR"/>
          </a:p>
        </p:txBody>
      </p:sp>
    </p:spTree>
    <p:extLst>
      <p:ext uri="{BB962C8B-B14F-4D97-AF65-F5344CB8AC3E}">
        <p14:creationId xmlns:p14="http://schemas.microsoft.com/office/powerpoint/2010/main" val="4280138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66</a:t>
            </a:fld>
            <a:endParaRPr lang="fr-FR"/>
          </a:p>
        </p:txBody>
      </p:sp>
    </p:spTree>
    <p:extLst>
      <p:ext uri="{BB962C8B-B14F-4D97-AF65-F5344CB8AC3E}">
        <p14:creationId xmlns:p14="http://schemas.microsoft.com/office/powerpoint/2010/main" val="2711937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67</a:t>
            </a:fld>
            <a:endParaRPr lang="fr-FR"/>
          </a:p>
        </p:txBody>
      </p:sp>
    </p:spTree>
    <p:extLst>
      <p:ext uri="{BB962C8B-B14F-4D97-AF65-F5344CB8AC3E}">
        <p14:creationId xmlns:p14="http://schemas.microsoft.com/office/powerpoint/2010/main" val="41172624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68</a:t>
            </a:fld>
            <a:endParaRPr lang="fr-FR"/>
          </a:p>
        </p:txBody>
      </p:sp>
    </p:spTree>
    <p:extLst>
      <p:ext uri="{BB962C8B-B14F-4D97-AF65-F5344CB8AC3E}">
        <p14:creationId xmlns:p14="http://schemas.microsoft.com/office/powerpoint/2010/main" val="1197374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69</a:t>
            </a:fld>
            <a:endParaRPr lang="fr-FR"/>
          </a:p>
        </p:txBody>
      </p:sp>
    </p:spTree>
    <p:extLst>
      <p:ext uri="{BB962C8B-B14F-4D97-AF65-F5344CB8AC3E}">
        <p14:creationId xmlns:p14="http://schemas.microsoft.com/office/powerpoint/2010/main" val="19065890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70</a:t>
            </a:fld>
            <a:endParaRPr lang="fr-FR"/>
          </a:p>
        </p:txBody>
      </p:sp>
    </p:spTree>
    <p:extLst>
      <p:ext uri="{BB962C8B-B14F-4D97-AF65-F5344CB8AC3E}">
        <p14:creationId xmlns:p14="http://schemas.microsoft.com/office/powerpoint/2010/main" val="37350015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71</a:t>
            </a:fld>
            <a:endParaRPr lang="fr-FR"/>
          </a:p>
        </p:txBody>
      </p:sp>
    </p:spTree>
    <p:extLst>
      <p:ext uri="{BB962C8B-B14F-4D97-AF65-F5344CB8AC3E}">
        <p14:creationId xmlns:p14="http://schemas.microsoft.com/office/powerpoint/2010/main" val="1125111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72</a:t>
            </a:fld>
            <a:endParaRPr lang="fr-FR"/>
          </a:p>
        </p:txBody>
      </p:sp>
    </p:spTree>
    <p:extLst>
      <p:ext uri="{BB962C8B-B14F-4D97-AF65-F5344CB8AC3E}">
        <p14:creationId xmlns:p14="http://schemas.microsoft.com/office/powerpoint/2010/main" val="11052758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73</a:t>
            </a:fld>
            <a:endParaRPr lang="fr-FR"/>
          </a:p>
        </p:txBody>
      </p:sp>
    </p:spTree>
    <p:extLst>
      <p:ext uri="{BB962C8B-B14F-4D97-AF65-F5344CB8AC3E}">
        <p14:creationId xmlns:p14="http://schemas.microsoft.com/office/powerpoint/2010/main" val="201048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a:t>
            </a:fld>
            <a:endParaRPr lang="fr-FR"/>
          </a:p>
        </p:txBody>
      </p:sp>
    </p:spTree>
    <p:extLst>
      <p:ext uri="{BB962C8B-B14F-4D97-AF65-F5344CB8AC3E}">
        <p14:creationId xmlns:p14="http://schemas.microsoft.com/office/powerpoint/2010/main" val="21590419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74</a:t>
            </a:fld>
            <a:endParaRPr lang="fr-FR"/>
          </a:p>
        </p:txBody>
      </p:sp>
    </p:spTree>
    <p:extLst>
      <p:ext uri="{BB962C8B-B14F-4D97-AF65-F5344CB8AC3E}">
        <p14:creationId xmlns:p14="http://schemas.microsoft.com/office/powerpoint/2010/main" val="16583177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75</a:t>
            </a:fld>
            <a:endParaRPr lang="fr-FR"/>
          </a:p>
        </p:txBody>
      </p:sp>
    </p:spTree>
    <p:extLst>
      <p:ext uri="{BB962C8B-B14F-4D97-AF65-F5344CB8AC3E}">
        <p14:creationId xmlns:p14="http://schemas.microsoft.com/office/powerpoint/2010/main" val="3279284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76</a:t>
            </a:fld>
            <a:endParaRPr lang="fr-FR"/>
          </a:p>
        </p:txBody>
      </p:sp>
    </p:spTree>
    <p:extLst>
      <p:ext uri="{BB962C8B-B14F-4D97-AF65-F5344CB8AC3E}">
        <p14:creationId xmlns:p14="http://schemas.microsoft.com/office/powerpoint/2010/main" val="4176346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77</a:t>
            </a:fld>
            <a:endParaRPr lang="fr-FR"/>
          </a:p>
        </p:txBody>
      </p:sp>
    </p:spTree>
    <p:extLst>
      <p:ext uri="{BB962C8B-B14F-4D97-AF65-F5344CB8AC3E}">
        <p14:creationId xmlns:p14="http://schemas.microsoft.com/office/powerpoint/2010/main" val="18499854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78</a:t>
            </a:fld>
            <a:endParaRPr lang="fr-FR"/>
          </a:p>
        </p:txBody>
      </p:sp>
    </p:spTree>
    <p:extLst>
      <p:ext uri="{BB962C8B-B14F-4D97-AF65-F5344CB8AC3E}">
        <p14:creationId xmlns:p14="http://schemas.microsoft.com/office/powerpoint/2010/main" val="86261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8</a:t>
            </a:fld>
            <a:endParaRPr lang="fr-FR"/>
          </a:p>
        </p:txBody>
      </p:sp>
    </p:spTree>
    <p:extLst>
      <p:ext uri="{BB962C8B-B14F-4D97-AF65-F5344CB8AC3E}">
        <p14:creationId xmlns:p14="http://schemas.microsoft.com/office/powerpoint/2010/main" val="322315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384F434-3506-409E-BC34-7EBCC4365027}" type="slidenum">
              <a:rPr lang="fr-FR" smtClean="0"/>
              <a:t>9</a:t>
            </a:fld>
            <a:endParaRPr lang="fr-FR"/>
          </a:p>
        </p:txBody>
      </p:sp>
    </p:spTree>
    <p:extLst>
      <p:ext uri="{BB962C8B-B14F-4D97-AF65-F5344CB8AC3E}">
        <p14:creationId xmlns:p14="http://schemas.microsoft.com/office/powerpoint/2010/main" val="193245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Page couv SEL(logo blanc)">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
        <p:nvSpPr>
          <p:cNvPr id="12" name="Espace réservé pour une image  11"/>
          <p:cNvSpPr>
            <a:spLocks noGrp="1"/>
          </p:cNvSpPr>
          <p:nvPr>
            <p:ph type="pic" sz="quarter" idx="10"/>
          </p:nvPr>
        </p:nvSpPr>
        <p:spPr>
          <a:xfrm>
            <a:off x="1679509" y="476673"/>
            <a:ext cx="9218083" cy="3455987"/>
          </a:xfrm>
          <a:prstGeom prst="rect">
            <a:avLst/>
          </a:prstGeom>
        </p:spPr>
        <p:txBody>
          <a:bodyPr/>
          <a:lstStyle/>
          <a:p>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emple : Diapositive Page couv SEL(logo blanc)">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Page couv SEL(logo ble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
        <p:nvSpPr>
          <p:cNvPr id="12" name="Espace réservé pour une image  11"/>
          <p:cNvSpPr>
            <a:spLocks noGrp="1"/>
          </p:cNvSpPr>
          <p:nvPr>
            <p:ph type="pic" sz="quarter" idx="10"/>
          </p:nvPr>
        </p:nvSpPr>
        <p:spPr>
          <a:xfrm>
            <a:off x="1679509" y="476673"/>
            <a:ext cx="9218083" cy="3455987"/>
          </a:xfrm>
          <a:prstGeom prst="rect">
            <a:avLst/>
          </a:prstGeom>
        </p:spPr>
        <p:txBody>
          <a:bodyPr/>
          <a:lstStyle/>
          <a:p>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emple : Diapositive Page couv SEL(logo ble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392" y="5949280"/>
            <a:ext cx="11568608" cy="504056"/>
          </a:xfrm>
          <a:prstGeom prst="rect">
            <a:avLst/>
          </a:prstGeom>
        </p:spPr>
        <p:txBody>
          <a:bodyPr>
            <a:normAutofit/>
          </a:bodyPr>
          <a:lstStyle>
            <a:lvl1pPr algn="ctr">
              <a:defRPr sz="2800" b="1" cap="all" baseline="0">
                <a:solidFill>
                  <a:schemeClr val="bg1"/>
                </a:solidFill>
                <a:latin typeface="Arial" pitchFamily="34" charset="0"/>
                <a:cs typeface="Arial" pitchFamily="34" charset="0"/>
              </a:defRPr>
            </a:lvl1pPr>
          </a:lstStyle>
          <a:p>
            <a:r>
              <a:rPr lang="fr-FR"/>
              <a:t>titre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titre + texte SE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19403" y="332656"/>
            <a:ext cx="10972800" cy="576064"/>
          </a:xfrm>
          <a:prstGeom prst="rect">
            <a:avLst/>
          </a:prstGeom>
        </p:spPr>
        <p:txBody>
          <a:bodyPr>
            <a:normAutofit/>
          </a:bodyPr>
          <a:lstStyle>
            <a:lvl1pPr algn="l">
              <a:defRPr sz="2800" b="1">
                <a:solidFill>
                  <a:srgbClr val="0055A0"/>
                </a:solidFill>
                <a:latin typeface="Arial" pitchFamily="34" charset="0"/>
                <a:cs typeface="Arial" pitchFamily="34" charset="0"/>
              </a:defRPr>
            </a:lvl1pPr>
          </a:lstStyle>
          <a:p>
            <a:r>
              <a:rPr lang="fr-FR"/>
              <a:t>TITRE</a:t>
            </a:r>
          </a:p>
        </p:txBody>
      </p:sp>
      <p:pic>
        <p:nvPicPr>
          <p:cNvPr id="7" name="Image 6" descr="LOGO SEL GENERIQUE.jpg"/>
          <p:cNvPicPr>
            <a:picLocks noChangeAspect="1"/>
          </p:cNvPicPr>
          <p:nvPr userDrawn="1"/>
        </p:nvPicPr>
        <p:blipFill>
          <a:blip r:embed="rId2" cstate="print"/>
          <a:stretch>
            <a:fillRect/>
          </a:stretch>
        </p:blipFill>
        <p:spPr>
          <a:xfrm>
            <a:off x="10183245" y="260648"/>
            <a:ext cx="1546948" cy="540000"/>
          </a:xfrm>
          <a:prstGeom prst="rect">
            <a:avLst/>
          </a:prstGeom>
        </p:spPr>
      </p:pic>
      <p:cxnSp>
        <p:nvCxnSpPr>
          <p:cNvPr id="10" name="Connecteur droit 9"/>
          <p:cNvCxnSpPr/>
          <p:nvPr userDrawn="1"/>
        </p:nvCxnSpPr>
        <p:spPr>
          <a:xfrm flipH="1">
            <a:off x="623392" y="836712"/>
            <a:ext cx="1104122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5807968" y="6488669"/>
            <a:ext cx="5952661" cy="307777"/>
          </a:xfrm>
          <a:prstGeom prst="rect">
            <a:avLst/>
          </a:prstGeom>
          <a:noFill/>
        </p:spPr>
        <p:txBody>
          <a:bodyPr wrap="square" rtlCol="0">
            <a:spAutoFit/>
          </a:bodyPr>
          <a:lstStyle/>
          <a:p>
            <a:r>
              <a:rPr lang="fr-FR" sz="1400" b="1">
                <a:solidFill>
                  <a:srgbClr val="0055A0"/>
                </a:solidFill>
                <a:latin typeface="Arial" pitchFamily="34" charset="0"/>
                <a:cs typeface="Arial" pitchFamily="34" charset="0"/>
              </a:rPr>
              <a:t>Une action chrétienne dans un monde en détresse</a:t>
            </a:r>
          </a:p>
        </p:txBody>
      </p:sp>
      <p:sp>
        <p:nvSpPr>
          <p:cNvPr id="12" name="Ellipse 11"/>
          <p:cNvSpPr/>
          <p:nvPr userDrawn="1"/>
        </p:nvSpPr>
        <p:spPr>
          <a:xfrm>
            <a:off x="11664619" y="6597352"/>
            <a:ext cx="144000" cy="108000"/>
          </a:xfrm>
          <a:prstGeom prst="ellipse">
            <a:avLst/>
          </a:prstGeom>
          <a:solidFill>
            <a:srgbClr val="00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texte + imageSE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19403" y="332656"/>
            <a:ext cx="10972800" cy="576064"/>
          </a:xfrm>
          <a:prstGeom prst="rect">
            <a:avLst/>
          </a:prstGeom>
        </p:spPr>
        <p:txBody>
          <a:bodyPr>
            <a:normAutofit/>
          </a:bodyPr>
          <a:lstStyle>
            <a:lvl1pPr algn="l">
              <a:defRPr sz="2800" b="1">
                <a:solidFill>
                  <a:srgbClr val="0055A0"/>
                </a:solidFill>
                <a:latin typeface="Arial" pitchFamily="34" charset="0"/>
                <a:cs typeface="Arial" pitchFamily="34" charset="0"/>
              </a:defRPr>
            </a:lvl1pPr>
          </a:lstStyle>
          <a:p>
            <a:r>
              <a:rPr lang="fr-FR"/>
              <a:t>TITRE</a:t>
            </a:r>
          </a:p>
        </p:txBody>
      </p:sp>
      <p:pic>
        <p:nvPicPr>
          <p:cNvPr id="7" name="Image 6" descr="LOGO SEL GENERIQUE.jpg"/>
          <p:cNvPicPr>
            <a:picLocks noChangeAspect="1"/>
          </p:cNvPicPr>
          <p:nvPr userDrawn="1"/>
        </p:nvPicPr>
        <p:blipFill>
          <a:blip r:embed="rId2" cstate="print"/>
          <a:stretch>
            <a:fillRect/>
          </a:stretch>
        </p:blipFill>
        <p:spPr>
          <a:xfrm>
            <a:off x="10183245" y="260648"/>
            <a:ext cx="1546948" cy="540000"/>
          </a:xfrm>
          <a:prstGeom prst="rect">
            <a:avLst/>
          </a:prstGeom>
        </p:spPr>
      </p:pic>
      <p:cxnSp>
        <p:nvCxnSpPr>
          <p:cNvPr id="10" name="Connecteur droit 9"/>
          <p:cNvCxnSpPr/>
          <p:nvPr userDrawn="1"/>
        </p:nvCxnSpPr>
        <p:spPr>
          <a:xfrm flipH="1">
            <a:off x="623392" y="836712"/>
            <a:ext cx="1104122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5807968" y="6488669"/>
            <a:ext cx="5952661" cy="307777"/>
          </a:xfrm>
          <a:prstGeom prst="rect">
            <a:avLst/>
          </a:prstGeom>
          <a:noFill/>
        </p:spPr>
        <p:txBody>
          <a:bodyPr wrap="square" rtlCol="0">
            <a:spAutoFit/>
          </a:bodyPr>
          <a:lstStyle/>
          <a:p>
            <a:r>
              <a:rPr lang="fr-FR" sz="1400" b="1">
                <a:solidFill>
                  <a:srgbClr val="0055A0"/>
                </a:solidFill>
                <a:latin typeface="Arial" pitchFamily="34" charset="0"/>
                <a:cs typeface="Arial" pitchFamily="34" charset="0"/>
              </a:rPr>
              <a:t>Une action chrétienne dans un monde en détresse</a:t>
            </a:r>
          </a:p>
        </p:txBody>
      </p:sp>
      <p:sp>
        <p:nvSpPr>
          <p:cNvPr id="12" name="Ellipse 11"/>
          <p:cNvSpPr/>
          <p:nvPr userDrawn="1"/>
        </p:nvSpPr>
        <p:spPr>
          <a:xfrm>
            <a:off x="11664619" y="6597352"/>
            <a:ext cx="144000" cy="108000"/>
          </a:xfrm>
          <a:prstGeom prst="ellipse">
            <a:avLst/>
          </a:prstGeom>
          <a:solidFill>
            <a:srgbClr val="00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4" name="Espace réservé du texte 13"/>
          <p:cNvSpPr>
            <a:spLocks noGrp="1"/>
          </p:cNvSpPr>
          <p:nvPr>
            <p:ph type="body" sz="quarter" idx="10" hasCustomPrompt="1"/>
          </p:nvPr>
        </p:nvSpPr>
        <p:spPr>
          <a:xfrm>
            <a:off x="912285" y="1341438"/>
            <a:ext cx="6047812" cy="4895874"/>
          </a:xfrm>
          <a:prstGeom prst="rect">
            <a:avLst/>
          </a:prstGeom>
        </p:spPr>
        <p:txBody>
          <a:bodyPr/>
          <a:lstStyle>
            <a:lvl1pPr>
              <a:defRPr/>
            </a:lvl1pPr>
          </a:lstStyle>
          <a:p>
            <a:pPr lvl="0"/>
            <a:r>
              <a:rPr lang="fr-FR"/>
              <a:t>Texte</a:t>
            </a:r>
          </a:p>
        </p:txBody>
      </p:sp>
      <p:sp>
        <p:nvSpPr>
          <p:cNvPr id="16" name="Espace réservé pour une image  15"/>
          <p:cNvSpPr>
            <a:spLocks noGrp="1"/>
          </p:cNvSpPr>
          <p:nvPr>
            <p:ph type="pic" sz="quarter" idx="11"/>
          </p:nvPr>
        </p:nvSpPr>
        <p:spPr>
          <a:xfrm>
            <a:off x="7344834" y="1341438"/>
            <a:ext cx="4320117" cy="4895850"/>
          </a:xfrm>
          <a:prstGeom prst="rect">
            <a:avLst/>
          </a:prstGeom>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677E75-1B95-7F79-BC42-2B4363C93E2D}"/>
              </a:ext>
            </a:extLst>
          </p:cNvPr>
          <p:cNvSpPr>
            <a:spLocks noGrp="1"/>
          </p:cNvSpPr>
          <p:nvPr>
            <p:ph type="dt" sz="half" idx="10"/>
          </p:nvPr>
        </p:nvSpPr>
        <p:spPr>
          <a:xfrm>
            <a:off x="838200" y="6356351"/>
            <a:ext cx="2743200" cy="365125"/>
          </a:xfrm>
          <a:prstGeom prst="rect">
            <a:avLst/>
          </a:prstGeom>
        </p:spPr>
        <p:txBody>
          <a:bodyPr/>
          <a:lstStyle/>
          <a:p>
            <a:fld id="{674E66FB-8903-4150-9042-A2B9F54FBBAB}" type="datetimeFigureOut">
              <a:rPr lang="fr-FR" smtClean="0"/>
              <a:t>24/01/2024</a:t>
            </a:fld>
            <a:endParaRPr lang="fr-FR"/>
          </a:p>
        </p:txBody>
      </p:sp>
      <p:sp>
        <p:nvSpPr>
          <p:cNvPr id="3" name="Espace réservé du pied de page 2">
            <a:extLst>
              <a:ext uri="{FF2B5EF4-FFF2-40B4-BE49-F238E27FC236}">
                <a16:creationId xmlns:a16="http://schemas.microsoft.com/office/drawing/2014/main" id="{BBF8E01C-0A51-8A76-FF48-4C5573D94114}"/>
              </a:ext>
            </a:extLst>
          </p:cNvPr>
          <p:cNvSpPr>
            <a:spLocks noGrp="1"/>
          </p:cNvSpPr>
          <p:nvPr>
            <p:ph type="ftr" sz="quarter" idx="11"/>
          </p:nvPr>
        </p:nvSpPr>
        <p:spPr>
          <a:xfrm>
            <a:off x="4038600" y="6356351"/>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0398CED0-EA0B-903D-A9CD-9BA9BBCC4C87}"/>
              </a:ext>
            </a:extLst>
          </p:cNvPr>
          <p:cNvSpPr>
            <a:spLocks noGrp="1"/>
          </p:cNvSpPr>
          <p:nvPr>
            <p:ph type="sldNum" sz="quarter" idx="12"/>
          </p:nvPr>
        </p:nvSpPr>
        <p:spPr>
          <a:xfrm>
            <a:off x="8610600" y="6356351"/>
            <a:ext cx="2743200" cy="365125"/>
          </a:xfrm>
          <a:prstGeom prst="rect">
            <a:avLst/>
          </a:prstGeom>
        </p:spPr>
        <p:txBody>
          <a:bodyPr/>
          <a:lstStyle/>
          <a:p>
            <a:fld id="{86CB4B4D-7CA3-9044-876B-883B54F8677D}" type="slidenum">
              <a:rPr lang="fr-FR" smtClean="0"/>
              <a:t>‹N°›</a:t>
            </a:fld>
            <a:endParaRPr lang="fr-FR"/>
          </a:p>
        </p:txBody>
      </p:sp>
    </p:spTree>
    <p:extLst>
      <p:ext uri="{BB962C8B-B14F-4D97-AF65-F5344CB8AC3E}">
        <p14:creationId xmlns:p14="http://schemas.microsoft.com/office/powerpoint/2010/main" val="330751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52A5A9F5-AE28-4CA2-A604-E3B733386EF7}"/>
              </a:ext>
            </a:extLst>
          </p:cNvPr>
          <p:cNvCxnSpPr>
            <a:cxnSpLocks/>
          </p:cNvCxnSpPr>
          <p:nvPr userDrawn="1"/>
        </p:nvCxnSpPr>
        <p:spPr>
          <a:xfrm>
            <a:off x="1876360" y="0"/>
            <a:ext cx="1" cy="671353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 name="Connecteur droit 7">
            <a:extLst>
              <a:ext uri="{FF2B5EF4-FFF2-40B4-BE49-F238E27FC236}">
                <a16:creationId xmlns:a16="http://schemas.microsoft.com/office/drawing/2014/main" id="{341419AA-DF6F-4FE4-B121-5CD7A6D16C5C}"/>
              </a:ext>
            </a:extLst>
          </p:cNvPr>
          <p:cNvCxnSpPr>
            <a:cxnSpLocks/>
          </p:cNvCxnSpPr>
          <p:nvPr userDrawn="1"/>
        </p:nvCxnSpPr>
        <p:spPr>
          <a:xfrm flipH="1">
            <a:off x="0" y="1218659"/>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Connecteur droit 8">
            <a:extLst>
              <a:ext uri="{FF2B5EF4-FFF2-40B4-BE49-F238E27FC236}">
                <a16:creationId xmlns:a16="http://schemas.microsoft.com/office/drawing/2014/main" id="{EE702AAB-B08E-46C7-B0E3-86349A8BB7A4}"/>
              </a:ext>
            </a:extLst>
          </p:cNvPr>
          <p:cNvCxnSpPr>
            <a:cxnSpLocks/>
          </p:cNvCxnSpPr>
          <p:nvPr userDrawn="1"/>
        </p:nvCxnSpPr>
        <p:spPr>
          <a:xfrm>
            <a:off x="300992" y="-14390"/>
            <a:ext cx="1" cy="671353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id="{652E8F71-AA50-4AED-BD6B-7A6FB497F5B7}"/>
              </a:ext>
            </a:extLst>
          </p:cNvPr>
          <p:cNvCxnSpPr>
            <a:cxnSpLocks/>
          </p:cNvCxnSpPr>
          <p:nvPr userDrawn="1"/>
        </p:nvCxnSpPr>
        <p:spPr>
          <a:xfrm flipH="1">
            <a:off x="-2" y="284098"/>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id="{72234123-CE58-4258-B7A4-38C0DB03C596}"/>
              </a:ext>
            </a:extLst>
          </p:cNvPr>
          <p:cNvCxnSpPr>
            <a:cxnSpLocks/>
          </p:cNvCxnSpPr>
          <p:nvPr userDrawn="1"/>
        </p:nvCxnSpPr>
        <p:spPr>
          <a:xfrm>
            <a:off x="11891377" y="199019"/>
            <a:ext cx="1" cy="671353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id="{148E3931-A7DA-444D-991D-0F350B00090C}"/>
              </a:ext>
            </a:extLst>
          </p:cNvPr>
          <p:cNvCxnSpPr>
            <a:cxnSpLocks/>
          </p:cNvCxnSpPr>
          <p:nvPr userDrawn="1"/>
        </p:nvCxnSpPr>
        <p:spPr>
          <a:xfrm flipH="1">
            <a:off x="0" y="1002500"/>
            <a:ext cx="12217558"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3" name="Connecteur droit 12">
            <a:extLst>
              <a:ext uri="{FF2B5EF4-FFF2-40B4-BE49-F238E27FC236}">
                <a16:creationId xmlns:a16="http://schemas.microsoft.com/office/drawing/2014/main" id="{83BB2503-8B98-4CA7-86DA-5B0858805E98}"/>
              </a:ext>
            </a:extLst>
          </p:cNvPr>
          <p:cNvCxnSpPr>
            <a:cxnSpLocks/>
          </p:cNvCxnSpPr>
          <p:nvPr userDrawn="1"/>
        </p:nvCxnSpPr>
        <p:spPr>
          <a:xfrm flipH="1">
            <a:off x="-2" y="1941389"/>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 name="Connecteur droit 13">
            <a:extLst>
              <a:ext uri="{FF2B5EF4-FFF2-40B4-BE49-F238E27FC236}">
                <a16:creationId xmlns:a16="http://schemas.microsoft.com/office/drawing/2014/main" id="{C4986129-05FB-45A7-8D5B-A235D6594CCD}"/>
              </a:ext>
            </a:extLst>
          </p:cNvPr>
          <p:cNvCxnSpPr>
            <a:cxnSpLocks/>
          </p:cNvCxnSpPr>
          <p:nvPr userDrawn="1"/>
        </p:nvCxnSpPr>
        <p:spPr>
          <a:xfrm flipH="1">
            <a:off x="-3" y="6269970"/>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Connecteur droit 14">
            <a:extLst>
              <a:ext uri="{FF2B5EF4-FFF2-40B4-BE49-F238E27FC236}">
                <a16:creationId xmlns:a16="http://schemas.microsoft.com/office/drawing/2014/main" id="{1C49C8CA-B929-4DDF-AB12-E99449214C4C}"/>
              </a:ext>
            </a:extLst>
          </p:cNvPr>
          <p:cNvCxnSpPr>
            <a:cxnSpLocks/>
          </p:cNvCxnSpPr>
          <p:nvPr userDrawn="1"/>
        </p:nvCxnSpPr>
        <p:spPr>
          <a:xfrm flipH="1">
            <a:off x="0" y="6541983"/>
            <a:ext cx="12192001"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715" r:id="rId1"/>
    <p:sldLayoutId id="2147483711" r:id="rId2"/>
    <p:sldLayoutId id="2147483716" r:id="rId3"/>
    <p:sldLayoutId id="2147483714" r:id="rId4"/>
    <p:sldLayoutId id="2147483712" r:id="rId5"/>
    <p:sldLayoutId id="2147483713" r:id="rId6"/>
    <p:sldLayoutId id="2147483720"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2" name="Image 11" descr="Une image contenant art&#10;&#10;Description générée automatiquement">
            <a:extLst>
              <a:ext uri="{FF2B5EF4-FFF2-40B4-BE49-F238E27FC236}">
                <a16:creationId xmlns:a16="http://schemas.microsoft.com/office/drawing/2014/main" id="{F9AD2271-3C08-FC2B-65BD-14B9B8722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570" y="1264093"/>
            <a:ext cx="4390412" cy="4301686"/>
          </a:xfrm>
          <a:prstGeom prst="rect">
            <a:avLst/>
          </a:prstGeom>
          <a:effectLst>
            <a:glow rad="101600">
              <a:srgbClr val="0070C0">
                <a:alpha val="48000"/>
              </a:srgbClr>
            </a:glow>
          </a:effectLst>
        </p:spPr>
      </p:pic>
      <p:pic>
        <p:nvPicPr>
          <p:cNvPr id="13" name="Image 12" descr="Une image contenant capture d’écran, Rectangle, carré, ligne&#10;&#10;Description générée automatiquement">
            <a:extLst>
              <a:ext uri="{FF2B5EF4-FFF2-40B4-BE49-F238E27FC236}">
                <a16:creationId xmlns:a16="http://schemas.microsoft.com/office/drawing/2014/main" id="{C1E14217-7F2C-67F5-9E01-7E7FB3D7750E}"/>
              </a:ext>
            </a:extLst>
          </p:cNvPr>
          <p:cNvPicPr>
            <a:picLocks noChangeAspect="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4" name="Image 13" descr="Une image contenant capture d’écran, Rectangle, carré, ligne&#10;&#10;Description générée automatiquement">
            <a:extLst>
              <a:ext uri="{FF2B5EF4-FFF2-40B4-BE49-F238E27FC236}">
                <a16:creationId xmlns:a16="http://schemas.microsoft.com/office/drawing/2014/main" id="{5AC50F91-9C81-CE27-CB84-CAED80FB28E1}"/>
              </a:ext>
            </a:extLst>
          </p:cNvPr>
          <p:cNvPicPr>
            <a:picLocks noChangeAspect="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5" name="Image 14" descr="Une image contenant capture d’écran, Rectangle, carré, ligne&#10;&#10;Description générée automatiquement">
            <a:extLst>
              <a:ext uri="{FF2B5EF4-FFF2-40B4-BE49-F238E27FC236}">
                <a16:creationId xmlns:a16="http://schemas.microsoft.com/office/drawing/2014/main" id="{8554C221-5178-81F0-B61E-884D62F7A8B1}"/>
              </a:ext>
            </a:extLst>
          </p:cNvPr>
          <p:cNvPicPr>
            <a:picLocks noChangeAspect="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6" name="Image 15" descr="Une image contenant capture d’écran, Rectangle, carré, ligne&#10;&#10;Description générée automatiquement">
            <a:extLst>
              <a:ext uri="{FF2B5EF4-FFF2-40B4-BE49-F238E27FC236}">
                <a16:creationId xmlns:a16="http://schemas.microsoft.com/office/drawing/2014/main" id="{D2DDF7A7-EFD4-F79E-DE85-F7C1C763B5B1}"/>
              </a:ext>
            </a:extLst>
          </p:cNvPr>
          <p:cNvPicPr>
            <a:picLocks noChangeAspect="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Tree>
    <p:extLst>
      <p:ext uri="{BB962C8B-B14F-4D97-AF65-F5344CB8AC3E}">
        <p14:creationId xmlns:p14="http://schemas.microsoft.com/office/powerpoint/2010/main" val="995716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2339098"/>
            <a:ext cx="10817348" cy="1661993"/>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1. Dieu est pour moi un refuge,</a:t>
            </a:r>
          </a:p>
          <a:p>
            <a:pPr algn="ctr"/>
            <a:r>
              <a:rPr lang="fr-FR" sz="3600">
                <a:solidFill>
                  <a:srgbClr val="B77C2E"/>
                </a:solidFill>
                <a:latin typeface="DIN 2014" panose="020B0504020202020204" pitchFamily="34" charset="0"/>
                <a:ea typeface="DIN 2014" panose="020B0504020202020204" pitchFamily="34" charset="0"/>
              </a:rPr>
              <a:t>Mon rocher protecteur,</a:t>
            </a:r>
          </a:p>
          <a:p>
            <a:pPr algn="ctr"/>
            <a:r>
              <a:rPr lang="fr-FR" sz="3600">
                <a:solidFill>
                  <a:srgbClr val="B77C2E"/>
                </a:solidFill>
                <a:latin typeface="DIN 2014" panose="020B0504020202020204" pitchFamily="34" charset="0"/>
                <a:ea typeface="DIN 2014" panose="020B0504020202020204" pitchFamily="34" charset="0"/>
              </a:rPr>
              <a:t>Mon roc et ma retraite, mon soutien.</a:t>
            </a:r>
          </a:p>
        </p:txBody>
      </p:sp>
      <p:sp>
        <p:nvSpPr>
          <p:cNvPr id="5" name="ZoneTexte 4">
            <a:extLst>
              <a:ext uri="{FF2B5EF4-FFF2-40B4-BE49-F238E27FC236}">
                <a16:creationId xmlns:a16="http://schemas.microsoft.com/office/drawing/2014/main" id="{C622017F-2C98-28DA-DAE6-47B20B13A26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077047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400105"/>
            <a:ext cx="10817348" cy="5539978"/>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endParaRPr lang="fr-FR" sz="3600" b="0" i="0" u="none" strike="noStrike" baseline="0">
              <a:solidFill>
                <a:srgbClr val="B77C2E"/>
              </a:solidFill>
              <a:latin typeface="Lato-Regular"/>
            </a:endParaRPr>
          </a:p>
          <a:p>
            <a:pPr algn="ctr"/>
            <a:r>
              <a:rPr lang="fr-FR" sz="3600">
                <a:solidFill>
                  <a:srgbClr val="B77C2E"/>
                </a:solidFill>
                <a:latin typeface="DIN 2014" panose="020B0504020202020204" pitchFamily="34" charset="0"/>
                <a:ea typeface="DIN 2014" panose="020B0504020202020204" pitchFamily="34" charset="0"/>
              </a:rPr>
              <a:t>Tu es mon rocher,</a:t>
            </a:r>
          </a:p>
          <a:p>
            <a:pPr algn="ctr"/>
            <a:r>
              <a:rPr lang="fr-FR" sz="3600">
                <a:solidFill>
                  <a:srgbClr val="B77C2E"/>
                </a:solidFill>
                <a:latin typeface="DIN 2014" panose="020B0504020202020204" pitchFamily="34" charset="0"/>
                <a:ea typeface="DIN 2014" panose="020B0504020202020204" pitchFamily="34" charset="0"/>
              </a:rPr>
              <a:t>Un abri sûr et solide.</a:t>
            </a:r>
          </a:p>
          <a:p>
            <a:pPr algn="ctr"/>
            <a:r>
              <a:rPr lang="fr-FR" sz="3600">
                <a:solidFill>
                  <a:srgbClr val="B77C2E"/>
                </a:solidFill>
                <a:latin typeface="DIN 2014" panose="020B0504020202020204" pitchFamily="34" charset="0"/>
                <a:ea typeface="DIN 2014" panose="020B0504020202020204" pitchFamily="34" charset="0"/>
              </a:rPr>
              <a:t>Je veux m'appuyer</a:t>
            </a:r>
          </a:p>
          <a:p>
            <a:pPr algn="ctr"/>
            <a:r>
              <a:rPr lang="fr-FR" sz="3600">
                <a:solidFill>
                  <a:srgbClr val="B77C2E"/>
                </a:solidFill>
                <a:latin typeface="DIN 2014" panose="020B0504020202020204" pitchFamily="34" charset="0"/>
                <a:ea typeface="DIN 2014" panose="020B0504020202020204" pitchFamily="34" charset="0"/>
              </a:rPr>
              <a:t>Sur toi seul, Jésus, mon guide.</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Tu es mon rocher,</a:t>
            </a:r>
          </a:p>
          <a:p>
            <a:pPr algn="ctr"/>
            <a:r>
              <a:rPr lang="fr-FR" sz="3600">
                <a:solidFill>
                  <a:srgbClr val="B77C2E"/>
                </a:solidFill>
                <a:latin typeface="DIN 2014" panose="020B0504020202020204" pitchFamily="34" charset="0"/>
                <a:ea typeface="DIN 2014" panose="020B0504020202020204" pitchFamily="34" charset="0"/>
              </a:rPr>
              <a:t>Un abri sûr et solide.</a:t>
            </a:r>
          </a:p>
          <a:p>
            <a:pPr algn="ctr"/>
            <a:r>
              <a:rPr lang="fr-FR" sz="3600">
                <a:solidFill>
                  <a:srgbClr val="B77C2E"/>
                </a:solidFill>
                <a:latin typeface="DIN 2014" panose="020B0504020202020204" pitchFamily="34" charset="0"/>
                <a:ea typeface="DIN 2014" panose="020B0504020202020204" pitchFamily="34" charset="0"/>
              </a:rPr>
              <a:t>Je veux m'appuyer</a:t>
            </a:r>
          </a:p>
          <a:p>
            <a:pPr algn="ctr"/>
            <a:r>
              <a:rPr lang="fr-FR" sz="3600">
                <a:solidFill>
                  <a:srgbClr val="B77C2E"/>
                </a:solidFill>
                <a:latin typeface="DIN 2014" panose="020B0504020202020204" pitchFamily="34" charset="0"/>
                <a:ea typeface="DIN 2014" panose="020B0504020202020204" pitchFamily="34" charset="0"/>
              </a:rPr>
              <a:t>Sur toi seul, Jésus, mon guide.</a:t>
            </a:r>
          </a:p>
        </p:txBody>
      </p:sp>
      <p:sp>
        <p:nvSpPr>
          <p:cNvPr id="5" name="ZoneTexte 4">
            <a:extLst>
              <a:ext uri="{FF2B5EF4-FFF2-40B4-BE49-F238E27FC236}">
                <a16:creationId xmlns:a16="http://schemas.microsoft.com/office/drawing/2014/main" id="{C622017F-2C98-28DA-DAE6-47B20B13A26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254410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2339097"/>
            <a:ext cx="10817348" cy="1661993"/>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2. Lui seul est le rocher</a:t>
            </a:r>
          </a:p>
          <a:p>
            <a:pPr algn="ctr"/>
            <a:r>
              <a:rPr lang="fr-FR" sz="3600">
                <a:solidFill>
                  <a:srgbClr val="B77C2E"/>
                </a:solidFill>
                <a:latin typeface="DIN 2014" panose="020B0504020202020204" pitchFamily="34" charset="0"/>
                <a:ea typeface="DIN 2014" panose="020B0504020202020204" pitchFamily="34" charset="0"/>
              </a:rPr>
              <a:t>Où je peux être sauvé,</a:t>
            </a:r>
          </a:p>
          <a:p>
            <a:pPr algn="ctr"/>
            <a:r>
              <a:rPr lang="fr-FR" sz="3600">
                <a:solidFill>
                  <a:srgbClr val="B77C2E"/>
                </a:solidFill>
                <a:latin typeface="DIN 2014" panose="020B0504020202020204" pitchFamily="34" charset="0"/>
                <a:ea typeface="DIN 2014" panose="020B0504020202020204" pitchFamily="34" charset="0"/>
              </a:rPr>
              <a:t>C'est de lui que me vient le salut.</a:t>
            </a:r>
          </a:p>
        </p:txBody>
      </p:sp>
      <p:sp>
        <p:nvSpPr>
          <p:cNvPr id="5" name="ZoneTexte 4">
            <a:extLst>
              <a:ext uri="{FF2B5EF4-FFF2-40B4-BE49-F238E27FC236}">
                <a16:creationId xmlns:a16="http://schemas.microsoft.com/office/drawing/2014/main" id="{C622017F-2C98-28DA-DAE6-47B20B13A26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165749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1785099"/>
            <a:ext cx="10817348" cy="2769989"/>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endParaRPr lang="fr-FR" sz="3600" b="0" i="0" u="none" strike="noStrike" baseline="0">
              <a:solidFill>
                <a:srgbClr val="B77C2E"/>
              </a:solidFill>
              <a:latin typeface="Lato-Regular"/>
            </a:endParaRPr>
          </a:p>
          <a:p>
            <a:pPr algn="ctr"/>
            <a:r>
              <a:rPr lang="fr-FR" sz="3600">
                <a:solidFill>
                  <a:srgbClr val="B77C2E"/>
                </a:solidFill>
                <a:latin typeface="DIN 2014" panose="020B0504020202020204" pitchFamily="34" charset="0"/>
                <a:ea typeface="DIN 2014" panose="020B0504020202020204" pitchFamily="34" charset="0"/>
              </a:rPr>
              <a:t>Tu es mon rocher,</a:t>
            </a:r>
          </a:p>
          <a:p>
            <a:pPr algn="ctr"/>
            <a:r>
              <a:rPr lang="fr-FR" sz="3600">
                <a:solidFill>
                  <a:srgbClr val="B77C2E"/>
                </a:solidFill>
                <a:latin typeface="DIN 2014" panose="020B0504020202020204" pitchFamily="34" charset="0"/>
                <a:ea typeface="DIN 2014" panose="020B0504020202020204" pitchFamily="34" charset="0"/>
              </a:rPr>
              <a:t>Un abri sûr et solide.</a:t>
            </a:r>
          </a:p>
          <a:p>
            <a:pPr algn="ctr"/>
            <a:r>
              <a:rPr lang="fr-FR" sz="3600">
                <a:solidFill>
                  <a:srgbClr val="B77C2E"/>
                </a:solidFill>
                <a:latin typeface="DIN 2014" panose="020B0504020202020204" pitchFamily="34" charset="0"/>
                <a:ea typeface="DIN 2014" panose="020B0504020202020204" pitchFamily="34" charset="0"/>
              </a:rPr>
              <a:t>Je veux m'appuyer</a:t>
            </a:r>
          </a:p>
          <a:p>
            <a:pPr algn="ctr"/>
            <a:r>
              <a:rPr lang="fr-FR" sz="3600">
                <a:solidFill>
                  <a:srgbClr val="B77C2E"/>
                </a:solidFill>
                <a:latin typeface="DIN 2014" panose="020B0504020202020204" pitchFamily="34" charset="0"/>
                <a:ea typeface="DIN 2014" panose="020B0504020202020204" pitchFamily="34" charset="0"/>
              </a:rPr>
              <a:t>Sur toi seul, Jésus, mon guide.</a:t>
            </a:r>
          </a:p>
        </p:txBody>
      </p:sp>
      <p:sp>
        <p:nvSpPr>
          <p:cNvPr id="5" name="ZoneTexte 4">
            <a:extLst>
              <a:ext uri="{FF2B5EF4-FFF2-40B4-BE49-F238E27FC236}">
                <a16:creationId xmlns:a16="http://schemas.microsoft.com/office/drawing/2014/main" id="{C622017F-2C98-28DA-DAE6-47B20B13A26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461569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2 Samuel 22.3-4</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244357"/>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244359"/>
            <a:ext cx="2070448" cy="1097112"/>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0060B56B-4379-377B-095B-8F3DB1886A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6" name="ZoneTexte 5">
            <a:extLst>
              <a:ext uri="{FF2B5EF4-FFF2-40B4-BE49-F238E27FC236}">
                <a16:creationId xmlns:a16="http://schemas.microsoft.com/office/drawing/2014/main" id="{DB3CF719-0781-A294-1919-17AA05FC0786}"/>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123161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1773846"/>
            <a:ext cx="10817348" cy="3323987"/>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600" b="0" i="0" u="none" strike="noStrike" baseline="0">
                <a:solidFill>
                  <a:srgbClr val="B77C2E"/>
                </a:solidFill>
                <a:latin typeface="DIN 2014" panose="020B0504020202020204" pitchFamily="34" charset="0"/>
                <a:ea typeface="DIN 2014" panose="020B0504020202020204" pitchFamily="34" charset="0"/>
              </a:rPr>
              <a:t>« Dieu est mon rocher où je trouve un abri, </a:t>
            </a:r>
          </a:p>
          <a:p>
            <a:pPr algn="l"/>
            <a:r>
              <a:rPr lang="fr-FR" sz="3600" b="0" i="0" u="none" strike="noStrike" baseline="0">
                <a:solidFill>
                  <a:srgbClr val="B77C2E"/>
                </a:solidFill>
                <a:latin typeface="DIN 2014" panose="020B0504020202020204" pitchFamily="34" charset="0"/>
                <a:ea typeface="DIN 2014" panose="020B0504020202020204" pitchFamily="34" charset="0"/>
              </a:rPr>
              <a:t>mon bouclier et la force qui me sauve, </a:t>
            </a:r>
          </a:p>
          <a:p>
            <a:pPr algn="l"/>
            <a:r>
              <a:rPr lang="fr-FR" sz="3600" b="0" i="0" u="none" strike="noStrike" baseline="0">
                <a:solidFill>
                  <a:srgbClr val="B77C2E"/>
                </a:solidFill>
                <a:latin typeface="DIN 2014" panose="020B0504020202020204" pitchFamily="34" charset="0"/>
                <a:ea typeface="DIN 2014" panose="020B0504020202020204" pitchFamily="34" charset="0"/>
              </a:rPr>
              <a:t>mon rempart et mon refuge. </a:t>
            </a:r>
          </a:p>
          <a:p>
            <a:pPr algn="l"/>
            <a:r>
              <a:rPr lang="fr-FR" sz="3600" b="0" i="0" u="none" strike="noStrike" baseline="0">
                <a:solidFill>
                  <a:srgbClr val="B77C2E"/>
                </a:solidFill>
                <a:latin typeface="DIN 2014" panose="020B0504020202020204" pitchFamily="34" charset="0"/>
                <a:ea typeface="DIN 2014" panose="020B0504020202020204" pitchFamily="34" charset="0"/>
              </a:rPr>
              <a:t>Mon Sauveur, tu me garantis de la violence. </a:t>
            </a:r>
          </a:p>
          <a:p>
            <a:pPr algn="l"/>
            <a:r>
              <a:rPr lang="fr-FR" sz="3600" b="0" i="0" u="none" strike="noStrike" baseline="0">
                <a:solidFill>
                  <a:srgbClr val="B77C2E"/>
                </a:solidFill>
                <a:latin typeface="DIN 2014" panose="020B0504020202020204" pitchFamily="34" charset="0"/>
                <a:ea typeface="DIN 2014" panose="020B0504020202020204" pitchFamily="34" charset="0"/>
              </a:rPr>
              <a:t>Loué soit l</a:t>
            </a:r>
            <a:r>
              <a:rPr lang="fr-FR" sz="3600">
                <a:solidFill>
                  <a:srgbClr val="B77C2E"/>
                </a:solidFill>
                <a:latin typeface="DIN 2014" panose="020B0504020202020204" pitchFamily="34" charset="0"/>
                <a:ea typeface="DIN 2014" panose="020B0504020202020204" pitchFamily="34" charset="0"/>
              </a:rPr>
              <a:t>’</a:t>
            </a:r>
            <a:r>
              <a:rPr lang="fr-FR" sz="3600" b="0" i="0" u="none" strike="noStrike" baseline="0">
                <a:solidFill>
                  <a:srgbClr val="B77C2E"/>
                </a:solidFill>
                <a:latin typeface="DIN 2014" panose="020B0504020202020204" pitchFamily="34" charset="0"/>
                <a:ea typeface="DIN 2014" panose="020B0504020202020204" pitchFamily="34" charset="0"/>
              </a:rPr>
              <a:t>Éternel !</a:t>
            </a:r>
          </a:p>
          <a:p>
            <a:pPr algn="l"/>
            <a:r>
              <a:rPr lang="fr-FR" sz="3600" b="0" i="0" u="none" strike="noStrike" baseline="0">
                <a:solidFill>
                  <a:srgbClr val="B77C2E"/>
                </a:solidFill>
                <a:latin typeface="DIN 2014" panose="020B0504020202020204" pitchFamily="34" charset="0"/>
                <a:ea typeface="DIN 2014" panose="020B0504020202020204" pitchFamily="34" charset="0"/>
              </a:rPr>
              <a:t>Je crie à lui et je suis délivré de mes ennemis. »</a:t>
            </a:r>
            <a:endParaRPr lang="fr-FR" sz="3600" i="1">
              <a:solidFill>
                <a:srgbClr val="11798C"/>
              </a:solidFill>
              <a:latin typeface="DIN 2014" panose="020B0504020202020204" pitchFamily="34" charset="0"/>
              <a:ea typeface="DIN 2014" panose="020B0504020202020204" pitchFamily="34" charset="0"/>
              <a:cs typeface="Lato Medium" panose="020F0502020204030203" pitchFamily="34" charset="0"/>
            </a:endParaRPr>
          </a:p>
        </p:txBody>
      </p:sp>
      <p:sp>
        <p:nvSpPr>
          <p:cNvPr id="5" name="ZoneTexte 4">
            <a:extLst>
              <a:ext uri="{FF2B5EF4-FFF2-40B4-BE49-F238E27FC236}">
                <a16:creationId xmlns:a16="http://schemas.microsoft.com/office/drawing/2014/main" id="{B2A39525-0D06-380C-96F3-E4FB481DDB15}"/>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575430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443480"/>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DIN 2014 Light" panose="020B0404020202020204" pitchFamily="34" charset="0"/>
                <a:ea typeface="DIN 2014 Light" panose="020B0404020202020204" pitchFamily="34" charset="0"/>
                <a:cs typeface="Lato Light" panose="020F0502020204030203" pitchFamily="34" charset="0"/>
              </a:rPr>
              <a:t>C’est auprès de Dieu</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DIN 2014 Light" panose="020B0404020202020204" pitchFamily="34" charset="0"/>
              <a:ea typeface="DIN 2014 Light" panose="020B0404020202020204" pitchFamily="34"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465740"/>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443480"/>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F9772B0A-F4EF-B43A-1D61-F497B210FE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8E2D3A75-1AFD-D80C-5574-3A5D58C6C55D}"/>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754570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942850"/>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C'est auprès de Dieu</a:t>
            </a:r>
          </a:p>
          <a:p>
            <a:pPr algn="ctr"/>
            <a:r>
              <a:rPr lang="fr-FR" sz="3600">
                <a:solidFill>
                  <a:srgbClr val="B77C2E"/>
                </a:solidFill>
                <a:latin typeface="DIN 2014" panose="020B0504020202020204" pitchFamily="34" charset="0"/>
                <a:ea typeface="DIN 2014" panose="020B0504020202020204" pitchFamily="34" charset="0"/>
              </a:rPr>
              <a:t>Que je veux me tenir.</a:t>
            </a:r>
          </a:p>
          <a:p>
            <a:pPr algn="ctr"/>
            <a:r>
              <a:rPr lang="fr-FR" sz="3600">
                <a:solidFill>
                  <a:srgbClr val="B77C2E"/>
                </a:solidFill>
                <a:latin typeface="DIN 2014" panose="020B0504020202020204" pitchFamily="34" charset="0"/>
                <a:ea typeface="DIN 2014" panose="020B0504020202020204" pitchFamily="34" charset="0"/>
              </a:rPr>
              <a:t>Il est mon Seigneur, mon Roi.</a:t>
            </a:r>
          </a:p>
          <a:p>
            <a:pPr algn="ctr"/>
            <a:r>
              <a:rPr lang="fr-FR" sz="3600">
                <a:solidFill>
                  <a:srgbClr val="B77C2E"/>
                </a:solidFill>
                <a:latin typeface="DIN 2014" panose="020B0504020202020204" pitchFamily="34" charset="0"/>
                <a:ea typeface="DIN 2014" panose="020B0504020202020204" pitchFamily="34" charset="0"/>
              </a:rPr>
              <a:t>C'est auprès de Dieu</a:t>
            </a:r>
          </a:p>
          <a:p>
            <a:pPr algn="ctr"/>
            <a:r>
              <a:rPr lang="fr-FR" sz="3600">
                <a:solidFill>
                  <a:srgbClr val="B77C2E"/>
                </a:solidFill>
                <a:latin typeface="DIN 2014" panose="020B0504020202020204" pitchFamily="34" charset="0"/>
                <a:ea typeface="DIN 2014" panose="020B0504020202020204" pitchFamily="34" charset="0"/>
              </a:rPr>
              <a:t>Que je peux ressentir,</a:t>
            </a:r>
          </a:p>
          <a:p>
            <a:pPr algn="ctr"/>
            <a:r>
              <a:rPr lang="fr-FR" sz="3600">
                <a:solidFill>
                  <a:srgbClr val="B77C2E"/>
                </a:solidFill>
                <a:latin typeface="DIN 2014" panose="020B0504020202020204" pitchFamily="34" charset="0"/>
                <a:ea typeface="DIN 2014" panose="020B0504020202020204" pitchFamily="34" charset="0"/>
              </a:rPr>
              <a:t>Tout l'amour qu'il a pour moi.</a:t>
            </a:r>
          </a:p>
          <a:p>
            <a:pPr algn="ctr"/>
            <a:r>
              <a:rPr lang="fr-FR" sz="3600">
                <a:solidFill>
                  <a:srgbClr val="B77C2E"/>
                </a:solidFill>
                <a:latin typeface="DIN 2014" panose="020B0504020202020204" pitchFamily="34" charset="0"/>
                <a:ea typeface="DIN 2014" panose="020B0504020202020204" pitchFamily="34" charset="0"/>
              </a:rPr>
              <a:t>C'est auprès de Dieu</a:t>
            </a:r>
          </a:p>
          <a:p>
            <a:pPr algn="ctr"/>
            <a:r>
              <a:rPr lang="fr-FR" sz="3600">
                <a:solidFill>
                  <a:srgbClr val="B77C2E"/>
                </a:solidFill>
                <a:latin typeface="DIN 2014" panose="020B0504020202020204" pitchFamily="34" charset="0"/>
                <a:ea typeface="DIN 2014" panose="020B0504020202020204" pitchFamily="34" charset="0"/>
              </a:rPr>
              <a:t>Que je voudrais grandir,</a:t>
            </a:r>
          </a:p>
          <a:p>
            <a:pPr algn="ctr"/>
            <a:r>
              <a:rPr lang="fr-FR" sz="3600">
                <a:solidFill>
                  <a:srgbClr val="B77C2E"/>
                </a:solidFill>
                <a:latin typeface="DIN 2014" panose="020B0504020202020204" pitchFamily="34" charset="0"/>
                <a:ea typeface="DIN 2014" panose="020B0504020202020204" pitchFamily="34" charset="0"/>
              </a:rPr>
              <a:t>Entendre le son de sa voix.</a:t>
            </a:r>
          </a:p>
        </p:txBody>
      </p:sp>
      <p:sp>
        <p:nvSpPr>
          <p:cNvPr id="5" name="ZoneTexte 4">
            <a:extLst>
              <a:ext uri="{FF2B5EF4-FFF2-40B4-BE49-F238E27FC236}">
                <a16:creationId xmlns:a16="http://schemas.microsoft.com/office/drawing/2014/main" id="{96DD535A-0CC3-709F-0FD3-20549E898A54}"/>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484341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2041223"/>
            <a:ext cx="10817348" cy="2769989"/>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Je viens, je viens devant le trône,</a:t>
            </a:r>
          </a:p>
          <a:p>
            <a:pPr algn="ctr"/>
            <a:r>
              <a:rPr lang="fr-FR" sz="3600">
                <a:solidFill>
                  <a:srgbClr val="B77C2E"/>
                </a:solidFill>
                <a:latin typeface="DIN 2014" panose="020B0504020202020204" pitchFamily="34" charset="0"/>
                <a:ea typeface="DIN 2014" panose="020B0504020202020204" pitchFamily="34" charset="0"/>
              </a:rPr>
              <a:t>Par ta grâce je me tiens en ta présence.</a:t>
            </a:r>
          </a:p>
          <a:p>
            <a:pPr algn="ctr"/>
            <a:r>
              <a:rPr lang="fr-FR" sz="3600">
                <a:solidFill>
                  <a:srgbClr val="B77C2E"/>
                </a:solidFill>
                <a:latin typeface="DIN 2014" panose="020B0504020202020204" pitchFamily="34" charset="0"/>
                <a:ea typeface="DIN 2014" panose="020B0504020202020204" pitchFamily="34" charset="0"/>
              </a:rPr>
              <a:t>Je lève, les yeux vers le lieu saint,</a:t>
            </a:r>
          </a:p>
          <a:p>
            <a:pPr algn="ctr"/>
            <a:r>
              <a:rPr lang="fr-FR" sz="3600">
                <a:solidFill>
                  <a:srgbClr val="B77C2E"/>
                </a:solidFill>
                <a:latin typeface="DIN 2014" panose="020B0504020202020204" pitchFamily="34" charset="0"/>
                <a:ea typeface="DIN 2014" panose="020B0504020202020204" pitchFamily="34" charset="0"/>
              </a:rPr>
              <a:t>Pour contempler ta face,</a:t>
            </a:r>
          </a:p>
          <a:p>
            <a:pPr algn="ctr"/>
            <a:r>
              <a:rPr lang="fr-FR" sz="3600">
                <a:solidFill>
                  <a:srgbClr val="B77C2E"/>
                </a:solidFill>
                <a:latin typeface="DIN 2014" panose="020B0504020202020204" pitchFamily="34" charset="0"/>
                <a:ea typeface="DIN 2014" panose="020B0504020202020204" pitchFamily="34" charset="0"/>
              </a:rPr>
              <a:t>Je veux rester près de toi.</a:t>
            </a:r>
          </a:p>
        </p:txBody>
      </p:sp>
      <p:sp>
        <p:nvSpPr>
          <p:cNvPr id="5" name="ZoneTexte 4">
            <a:extLst>
              <a:ext uri="{FF2B5EF4-FFF2-40B4-BE49-F238E27FC236}">
                <a16:creationId xmlns:a16="http://schemas.microsoft.com/office/drawing/2014/main" id="{96DD535A-0CC3-709F-0FD3-20549E898A54}"/>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146122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Psaume 35.9-18</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244357"/>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244359"/>
            <a:ext cx="2070448" cy="1097112"/>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DB1F91F3-4073-CC96-474F-4859DEE85F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6" name="ZoneTexte 5">
            <a:extLst>
              <a:ext uri="{FF2B5EF4-FFF2-40B4-BE49-F238E27FC236}">
                <a16:creationId xmlns:a16="http://schemas.microsoft.com/office/drawing/2014/main" id="{09814D52-2FE2-F32C-F6F8-641D1651C857}"/>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901765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grpSp>
        <p:nvGrpSpPr>
          <p:cNvPr id="14" name="Groupe 13">
            <a:extLst>
              <a:ext uri="{FF2B5EF4-FFF2-40B4-BE49-F238E27FC236}">
                <a16:creationId xmlns:a16="http://schemas.microsoft.com/office/drawing/2014/main" id="{97D4BA52-A085-B38D-532A-426AD01C521D}"/>
              </a:ext>
            </a:extLst>
          </p:cNvPr>
          <p:cNvGrpSpPr/>
          <p:nvPr/>
        </p:nvGrpSpPr>
        <p:grpSpPr>
          <a:xfrm>
            <a:off x="4976100" y="5390856"/>
            <a:ext cx="3428298" cy="925395"/>
            <a:chOff x="5232160" y="5438356"/>
            <a:chExt cx="2493373" cy="673033"/>
          </a:xfrm>
        </p:grpSpPr>
        <p:pic>
          <p:nvPicPr>
            <p:cNvPr id="5" name="Image 4" descr="Une image contenant Graphique, Police, logo, symbole&#10;&#10;Description générée automatiquement">
              <a:extLst>
                <a:ext uri="{FF2B5EF4-FFF2-40B4-BE49-F238E27FC236}">
                  <a16:creationId xmlns:a16="http://schemas.microsoft.com/office/drawing/2014/main" id="{99BF9125-4335-41C0-CD12-EBECE4902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160" y="5438356"/>
              <a:ext cx="1494572" cy="673033"/>
            </a:xfrm>
            <a:prstGeom prst="rect">
              <a:avLst/>
            </a:prstGeom>
            <a:effectLst>
              <a:outerShdw blurRad="152400" algn="ctr" rotWithShape="0">
                <a:srgbClr val="0070C0"/>
              </a:outerShdw>
            </a:effectLst>
          </p:spPr>
        </p:pic>
        <p:pic>
          <p:nvPicPr>
            <p:cNvPr id="7" name="Image 6" descr="Une image contenant texte, Graphique, Police, graphisme&#10;&#10;Description générée automatiquement">
              <a:extLst>
                <a:ext uri="{FF2B5EF4-FFF2-40B4-BE49-F238E27FC236}">
                  <a16:creationId xmlns:a16="http://schemas.microsoft.com/office/drawing/2014/main" id="{C6B4B348-6E4D-7374-72EF-5A3489789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3752" y="5793938"/>
              <a:ext cx="632738" cy="316140"/>
            </a:xfrm>
            <a:prstGeom prst="rect">
              <a:avLst/>
            </a:prstGeom>
          </p:spPr>
        </p:pic>
        <p:sp>
          <p:nvSpPr>
            <p:cNvPr id="13" name="ZoneTexte 12">
              <a:extLst>
                <a:ext uri="{FF2B5EF4-FFF2-40B4-BE49-F238E27FC236}">
                  <a16:creationId xmlns:a16="http://schemas.microsoft.com/office/drawing/2014/main" id="{F1671372-9C2F-73B5-13CC-AC32757084E5}"/>
                </a:ext>
              </a:extLst>
            </p:cNvPr>
            <p:cNvSpPr txBox="1"/>
            <p:nvPr/>
          </p:nvSpPr>
          <p:spPr>
            <a:xfrm>
              <a:off x="6794708" y="5573593"/>
              <a:ext cx="930825" cy="230832"/>
            </a:xfrm>
            <a:prstGeom prst="rect">
              <a:avLst/>
            </a:prstGeom>
            <a:noFill/>
          </p:spPr>
          <p:txBody>
            <a:bodyPr wrap="square" rtlCol="0">
              <a:spAutoFit/>
            </a:bodyPr>
            <a:lstStyle/>
            <a:p>
              <a:pPr algn="ctr"/>
              <a:r>
                <a:rPr lang="fr-FR" sz="850">
                  <a:solidFill>
                    <a:schemeClr val="bg1"/>
                  </a:solidFill>
                  <a:effectLst>
                    <a:glow rad="101600">
                      <a:srgbClr val="0070C0">
                        <a:alpha val="60000"/>
                      </a:srgbClr>
                    </a:glow>
                  </a:effectLst>
                  <a:latin typeface="Lato Light" panose="020F0502020204030203" pitchFamily="34" charset="0"/>
                  <a:ea typeface="Lato Medium" panose="020F0502020204030203" pitchFamily="34" charset="0"/>
                  <a:cs typeface="Lato Light" panose="020F0502020204030203" pitchFamily="34" charset="0"/>
                </a:rPr>
                <a:t>Parrainé par le </a:t>
              </a:r>
            </a:p>
          </p:txBody>
        </p:sp>
      </p:grpSp>
      <p:grpSp>
        <p:nvGrpSpPr>
          <p:cNvPr id="18" name="Groupe 17">
            <a:extLst>
              <a:ext uri="{FF2B5EF4-FFF2-40B4-BE49-F238E27FC236}">
                <a16:creationId xmlns:a16="http://schemas.microsoft.com/office/drawing/2014/main" id="{9ABC5B36-08A7-0EF0-9F65-63F7C306B4B0}"/>
              </a:ext>
            </a:extLst>
          </p:cNvPr>
          <p:cNvGrpSpPr/>
          <p:nvPr/>
        </p:nvGrpSpPr>
        <p:grpSpPr>
          <a:xfrm>
            <a:off x="579644" y="1656277"/>
            <a:ext cx="10670816" cy="2876364"/>
            <a:chOff x="790224" y="2247242"/>
            <a:chExt cx="8319957" cy="2242680"/>
          </a:xfrm>
        </p:grpSpPr>
        <p:pic>
          <p:nvPicPr>
            <p:cNvPr id="2" name="Image 1" descr="Une image contenant art&#10;&#10;Description générée automatiquement">
              <a:extLst>
                <a:ext uri="{FF2B5EF4-FFF2-40B4-BE49-F238E27FC236}">
                  <a16:creationId xmlns:a16="http://schemas.microsoft.com/office/drawing/2014/main" id="{A0307FDC-D7FE-5E3E-20F1-ECA0484BD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224" y="2247242"/>
              <a:ext cx="2288937" cy="2242680"/>
            </a:xfrm>
            <a:prstGeom prst="rect">
              <a:avLst/>
            </a:prstGeom>
            <a:effectLst>
              <a:glow rad="76200">
                <a:srgbClr val="0070C0">
                  <a:alpha val="26000"/>
                </a:srgbClr>
              </a:glow>
            </a:effectLst>
          </p:spPr>
        </p:pic>
        <p:pic>
          <p:nvPicPr>
            <p:cNvPr id="12" name="Image 11" descr="Une image contenant Police, texte, typographie, Graphique&#10;&#10;Description générée automatiquement">
              <a:extLst>
                <a:ext uri="{FF2B5EF4-FFF2-40B4-BE49-F238E27FC236}">
                  <a16:creationId xmlns:a16="http://schemas.microsoft.com/office/drawing/2014/main" id="{2091C31B-791C-3FC2-B3B4-AFFCAE62C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3937" y="2343566"/>
              <a:ext cx="5746244" cy="1930757"/>
            </a:xfrm>
            <a:prstGeom prst="rect">
              <a:avLst/>
            </a:prstGeom>
            <a:effectLst>
              <a:glow rad="76200">
                <a:srgbClr val="0070C0">
                  <a:alpha val="26000"/>
                </a:srgbClr>
              </a:glow>
            </a:effectLst>
          </p:spPr>
        </p:pic>
      </p:grpSp>
      <p:pic>
        <p:nvPicPr>
          <p:cNvPr id="19" name="Image 18" descr="Une image contenant capture d’écran, Rectangle, carré, ligne&#10;&#10;Description générée automatiquement">
            <a:extLst>
              <a:ext uri="{FF2B5EF4-FFF2-40B4-BE49-F238E27FC236}">
                <a16:creationId xmlns:a16="http://schemas.microsoft.com/office/drawing/2014/main" id="{2951453F-BEF5-51DA-8380-8A1EAABEA383}"/>
              </a:ext>
            </a:extLst>
          </p:cNvPr>
          <p:cNvPicPr>
            <a:picLocks noChangeAspect="1"/>
          </p:cNvPicPr>
          <p:nvPr/>
        </p:nvPicPr>
        <p:blipFill rotWithShape="1">
          <a:blip r:embed="rId11">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51DC3D25-469C-23EC-43EE-63F7A2D0BFF9}"/>
              </a:ext>
            </a:extLst>
          </p:cNvPr>
          <p:cNvPicPr>
            <a:picLocks noChangeAspect="1"/>
          </p:cNvPicPr>
          <p:nvPr/>
        </p:nvPicPr>
        <p:blipFill rotWithShape="1">
          <a:blip r:embed="rId12">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21" name="Image 20" descr="Une image contenant capture d’écran, Rectangle, carré, ligne&#10;&#10;Description générée automatiquement">
            <a:extLst>
              <a:ext uri="{FF2B5EF4-FFF2-40B4-BE49-F238E27FC236}">
                <a16:creationId xmlns:a16="http://schemas.microsoft.com/office/drawing/2014/main" id="{187A9043-0D71-0E90-7974-BF6A86295024}"/>
              </a:ext>
            </a:extLst>
          </p:cNvPr>
          <p:cNvPicPr>
            <a:picLocks noChangeAspect="1"/>
          </p:cNvPicPr>
          <p:nvPr/>
        </p:nvPicPr>
        <p:blipFill rotWithShape="1">
          <a:blip r:embed="rId11">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2" name="Image 21" descr="Une image contenant capture d’écran, Rectangle, carré, ligne&#10;&#10;Description générée automatiquement">
            <a:extLst>
              <a:ext uri="{FF2B5EF4-FFF2-40B4-BE49-F238E27FC236}">
                <a16:creationId xmlns:a16="http://schemas.microsoft.com/office/drawing/2014/main" id="{8EA06AD0-71E2-005A-330D-A15D9EB4E1ED}"/>
              </a:ext>
            </a:extLst>
          </p:cNvPr>
          <p:cNvPicPr>
            <a:picLocks noChangeAspect="1"/>
          </p:cNvPicPr>
          <p:nvPr/>
        </p:nvPicPr>
        <p:blipFill rotWithShape="1">
          <a:blip r:embed="rId12">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8" name="ZoneTexte 7">
            <a:extLst>
              <a:ext uri="{FF2B5EF4-FFF2-40B4-BE49-F238E27FC236}">
                <a16:creationId xmlns:a16="http://schemas.microsoft.com/office/drawing/2014/main" id="{C57EA31D-9167-EB67-B443-B4ED53D2537B}"/>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012007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742794"/>
            <a:ext cx="10817348" cy="538609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 Psaume de David.</a:t>
            </a:r>
          </a:p>
          <a:p>
            <a:pPr algn="l"/>
            <a:r>
              <a:rPr lang="fr-FR" sz="3500" b="0" i="0" u="none" strike="noStrike" baseline="0">
                <a:solidFill>
                  <a:srgbClr val="B77C2E"/>
                </a:solidFill>
                <a:latin typeface="DIN 2014" panose="020B0504020202020204" pitchFamily="34" charset="0"/>
                <a:ea typeface="DIN 2014" panose="020B0504020202020204" pitchFamily="34" charset="0"/>
              </a:rPr>
              <a:t>J’exulterai de joie en l’Éternel, je me réjouirai à cause </a:t>
            </a:r>
          </a:p>
          <a:p>
            <a:pPr algn="l"/>
            <a:r>
              <a:rPr lang="fr-FR" sz="3500" b="0" i="0" u="none" strike="noStrike" baseline="0">
                <a:solidFill>
                  <a:srgbClr val="B77C2E"/>
                </a:solidFill>
                <a:latin typeface="DIN 2014" panose="020B0504020202020204" pitchFamily="34" charset="0"/>
                <a:ea typeface="DIN 2014" panose="020B0504020202020204" pitchFamily="34" charset="0"/>
              </a:rPr>
              <a:t>de son salut. Tout mon être dira : « Éternel, qui peut, comme toi, délivrer le malheureux d’un plus fort que lui, le malheureux et le pauvre de celui qui les dépouille ? »</a:t>
            </a:r>
          </a:p>
          <a:p>
            <a:pPr algn="l"/>
            <a:r>
              <a:rPr lang="fr-FR" sz="3500" b="0" i="0" u="none" strike="noStrike" baseline="0">
                <a:solidFill>
                  <a:srgbClr val="B77C2E"/>
                </a:solidFill>
                <a:latin typeface="DIN 2014" panose="020B0504020202020204" pitchFamily="34" charset="0"/>
                <a:ea typeface="DIN 2014" panose="020B0504020202020204" pitchFamily="34" charset="0"/>
              </a:rPr>
              <a:t>De faux témoins se lèvent : ils m’interrogent sur des faits que j’ignore ; ils me rendent le mal pour le bien, </a:t>
            </a:r>
          </a:p>
          <a:p>
            <a:pPr algn="l"/>
            <a:r>
              <a:rPr lang="fr-FR" sz="3500" b="0" i="0" u="none" strike="noStrike" baseline="0">
                <a:solidFill>
                  <a:srgbClr val="B77C2E"/>
                </a:solidFill>
                <a:latin typeface="DIN 2014" panose="020B0504020202020204" pitchFamily="34" charset="0"/>
                <a:ea typeface="DIN 2014" panose="020B0504020202020204" pitchFamily="34" charset="0"/>
              </a:rPr>
              <a:t>je suis abandonné de tous. Moi, quand ils étaient malades, je mettais une tenue de deuil, j’humiliais mon âme </a:t>
            </a:r>
          </a:p>
          <a:p>
            <a:pPr algn="l"/>
            <a:r>
              <a:rPr lang="fr-FR" sz="3500" b="0" i="0" u="none" strike="noStrike" baseline="0">
                <a:solidFill>
                  <a:srgbClr val="B77C2E"/>
                </a:solidFill>
                <a:latin typeface="DIN 2014" panose="020B0504020202020204" pitchFamily="34" charset="0"/>
                <a:ea typeface="DIN 2014" panose="020B0504020202020204" pitchFamily="34" charset="0"/>
              </a:rPr>
              <a:t>par le jeûne, je priais, la tête penchée sur la poitrine.</a:t>
            </a:r>
          </a:p>
        </p:txBody>
      </p:sp>
      <p:sp>
        <p:nvSpPr>
          <p:cNvPr id="5" name="ZoneTexte 4">
            <a:extLst>
              <a:ext uri="{FF2B5EF4-FFF2-40B4-BE49-F238E27FC236}">
                <a16:creationId xmlns:a16="http://schemas.microsoft.com/office/drawing/2014/main" id="{F4F4893C-BD47-377A-BA3D-DAD1FE87F771}"/>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538770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511990"/>
            <a:ext cx="10894364" cy="5924699"/>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Comme pour un ami, pour un frère, je marchais lentement, comme pour le deuil d’une mère, j’étais accablé </a:t>
            </a:r>
          </a:p>
          <a:p>
            <a:pPr algn="l"/>
            <a:r>
              <a:rPr lang="fr-FR" sz="3500" b="0" i="0" u="none" strike="noStrike" baseline="0">
                <a:solidFill>
                  <a:srgbClr val="B77C2E"/>
                </a:solidFill>
                <a:latin typeface="DIN 2014" panose="020B0504020202020204" pitchFamily="34" charset="0"/>
                <a:ea typeface="DIN 2014" panose="020B0504020202020204" pitchFamily="34" charset="0"/>
              </a:rPr>
              <a:t>de tristesse. Et maintenant que je trébuche, </a:t>
            </a:r>
          </a:p>
          <a:p>
            <a:pPr algn="l"/>
            <a:r>
              <a:rPr lang="fr-FR" sz="3500" b="0" i="0" u="none" strike="noStrike" baseline="0">
                <a:solidFill>
                  <a:srgbClr val="B77C2E"/>
                </a:solidFill>
                <a:latin typeface="DIN 2014" panose="020B0504020202020204" pitchFamily="34" charset="0"/>
                <a:ea typeface="DIN 2014" panose="020B0504020202020204" pitchFamily="34" charset="0"/>
              </a:rPr>
              <a:t>ils se rassemblent pour se réjouir, ils se rassemblent à mon insu pour me calomnier, ils me déchirent sans arrêt. Avec les impies et les moqueurs, ils grincent des dents contre moi. Seigneur, combien de temps le </a:t>
            </a:r>
          </a:p>
          <a:p>
            <a:pPr algn="l"/>
            <a:r>
              <a:rPr lang="fr-FR" sz="3500" b="0" i="0" u="none" strike="noStrike" baseline="0">
                <a:solidFill>
                  <a:srgbClr val="B77C2E"/>
                </a:solidFill>
                <a:latin typeface="DIN 2014" panose="020B0504020202020204" pitchFamily="34" charset="0"/>
                <a:ea typeface="DIN 2014" panose="020B0504020202020204" pitchFamily="34" charset="0"/>
              </a:rPr>
              <a:t>supporteras-tu ? Protège-moi contre leurs actes </a:t>
            </a:r>
          </a:p>
          <a:p>
            <a:pPr algn="l"/>
            <a:r>
              <a:rPr lang="fr-FR" sz="3500" b="0" i="0" u="none" strike="noStrike" baseline="0">
                <a:solidFill>
                  <a:srgbClr val="B77C2E"/>
                </a:solidFill>
                <a:latin typeface="DIN 2014" panose="020B0504020202020204" pitchFamily="34" charset="0"/>
                <a:ea typeface="DIN 2014" panose="020B0504020202020204" pitchFamily="34" charset="0"/>
              </a:rPr>
              <a:t>de violence, protège ma vie contre les lionceaux ! </a:t>
            </a:r>
          </a:p>
          <a:p>
            <a:pPr algn="l"/>
            <a:r>
              <a:rPr lang="fr-FR" sz="3500" b="0" i="0" u="none" strike="noStrike" baseline="0">
                <a:solidFill>
                  <a:srgbClr val="B77C2E"/>
                </a:solidFill>
                <a:latin typeface="DIN 2014" panose="020B0504020202020204" pitchFamily="34" charset="0"/>
                <a:ea typeface="DIN 2014" panose="020B0504020202020204" pitchFamily="34" charset="0"/>
              </a:rPr>
              <a:t>Je te louerai dans la grande assemblée, </a:t>
            </a:r>
          </a:p>
          <a:p>
            <a:pPr algn="l"/>
            <a:r>
              <a:rPr lang="fr-FR" sz="3500" b="0" i="0" u="none" strike="noStrike" baseline="0">
                <a:solidFill>
                  <a:srgbClr val="B77C2E"/>
                </a:solidFill>
                <a:latin typeface="DIN 2014" panose="020B0504020202020204" pitchFamily="34" charset="0"/>
                <a:ea typeface="DIN 2014" panose="020B0504020202020204" pitchFamily="34" charset="0"/>
              </a:rPr>
              <a:t>je te célébrerai au milieu d’un peuple nombreux. »</a:t>
            </a:r>
            <a:endParaRPr lang="fr-FR" sz="3500" i="1">
              <a:solidFill>
                <a:srgbClr val="11798C"/>
              </a:solidFill>
              <a:latin typeface="DIN 2014" panose="020B0504020202020204" pitchFamily="34" charset="0"/>
              <a:ea typeface="DIN 2014" panose="020B0504020202020204" pitchFamily="34" charset="0"/>
              <a:cs typeface="Lato Medium" panose="020F0502020204030203" pitchFamily="34" charset="0"/>
            </a:endParaRPr>
          </a:p>
        </p:txBody>
      </p:sp>
      <p:sp>
        <p:nvSpPr>
          <p:cNvPr id="5" name="ZoneTexte 4">
            <a:extLst>
              <a:ext uri="{FF2B5EF4-FFF2-40B4-BE49-F238E27FC236}">
                <a16:creationId xmlns:a16="http://schemas.microsoft.com/office/drawing/2014/main" id="{8634362B-A238-45ED-42FC-382C2E0A8AA1}"/>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36778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La voix du Seigneur m’appelle</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7F59CD90-9628-190F-32CB-6C44F5BD6D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CA57B5A4-BC52-BA9D-DE68-023B84A2A1CF}"/>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213913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99537" y="942850"/>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La voix du Seigneur m'appelle :</a:t>
            </a:r>
          </a:p>
          <a:p>
            <a:pPr algn="ctr"/>
            <a:r>
              <a:rPr lang="fr-FR" sz="3600">
                <a:solidFill>
                  <a:srgbClr val="B77C2E"/>
                </a:solidFill>
                <a:latin typeface="DIN 2014" panose="020B0504020202020204" pitchFamily="34" charset="0"/>
                <a:ea typeface="DIN 2014" panose="020B0504020202020204" pitchFamily="34" charset="0"/>
              </a:rPr>
              <a:t>Prends ta croix et viens, suis-moi !</a:t>
            </a:r>
          </a:p>
          <a:p>
            <a:pPr algn="ctr"/>
            <a:r>
              <a:rPr lang="fr-FR" sz="3600">
                <a:solidFill>
                  <a:srgbClr val="B77C2E"/>
                </a:solidFill>
                <a:latin typeface="DIN 2014" panose="020B0504020202020204" pitchFamily="34" charset="0"/>
                <a:ea typeface="DIN 2014" panose="020B0504020202020204" pitchFamily="34" charset="0"/>
              </a:rPr>
              <a:t>Je réponds : « Sauveur Fidèle,</a:t>
            </a:r>
          </a:p>
          <a:p>
            <a:pPr algn="ctr"/>
            <a:r>
              <a:rPr lang="fr-FR" sz="3600">
                <a:solidFill>
                  <a:srgbClr val="B77C2E"/>
                </a:solidFill>
                <a:latin typeface="DIN 2014" panose="020B0504020202020204" pitchFamily="34" charset="0"/>
                <a:ea typeface="DIN 2014" panose="020B0504020202020204" pitchFamily="34" charset="0"/>
              </a:rPr>
              <a:t>Me voici, je suis à Toi !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Jusqu'au bout je veux te suivre,</a:t>
            </a:r>
          </a:p>
          <a:p>
            <a:pPr algn="ctr"/>
            <a:r>
              <a:rPr lang="fr-FR" sz="3600">
                <a:solidFill>
                  <a:srgbClr val="B77C2E"/>
                </a:solidFill>
                <a:latin typeface="DIN 2014" panose="020B0504020202020204" pitchFamily="34" charset="0"/>
                <a:ea typeface="DIN 2014" panose="020B0504020202020204" pitchFamily="34" charset="0"/>
              </a:rPr>
              <a:t>Dans les bons, les mauvais jours,</a:t>
            </a:r>
          </a:p>
          <a:p>
            <a:pPr algn="ctr"/>
            <a:r>
              <a:rPr lang="fr-FR" sz="3600">
                <a:solidFill>
                  <a:srgbClr val="B77C2E"/>
                </a:solidFill>
                <a:latin typeface="DIN 2014" panose="020B0504020202020204" pitchFamily="34" charset="0"/>
                <a:ea typeface="DIN 2014" panose="020B0504020202020204" pitchFamily="34" charset="0"/>
              </a:rPr>
              <a:t>À Toi pour mourir et vivre,</a:t>
            </a:r>
          </a:p>
          <a:p>
            <a:pPr algn="ctr"/>
            <a:r>
              <a:rPr lang="fr-FR" sz="3600">
                <a:solidFill>
                  <a:srgbClr val="B77C2E"/>
                </a:solidFill>
                <a:latin typeface="DIN 2014" panose="020B0504020202020204" pitchFamily="34" charset="0"/>
                <a:ea typeface="DIN 2014" panose="020B0504020202020204" pitchFamily="34" charset="0"/>
              </a:rPr>
              <a:t>À Toi, Jésus, pour toujours.</a:t>
            </a:r>
          </a:p>
        </p:txBody>
      </p:sp>
      <p:sp>
        <p:nvSpPr>
          <p:cNvPr id="5" name="ZoneTexte 4">
            <a:extLst>
              <a:ext uri="{FF2B5EF4-FFF2-40B4-BE49-F238E27FC236}">
                <a16:creationId xmlns:a16="http://schemas.microsoft.com/office/drawing/2014/main" id="{2465C354-7BD8-1D94-74E4-134E26940372}"/>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859787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99537" y="912820"/>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Mais le chemin du Calvaire</a:t>
            </a:r>
          </a:p>
          <a:p>
            <a:pPr algn="ctr"/>
            <a:r>
              <a:rPr lang="fr-FR" sz="3600">
                <a:solidFill>
                  <a:srgbClr val="B77C2E"/>
                </a:solidFill>
                <a:latin typeface="DIN 2014" panose="020B0504020202020204" pitchFamily="34" charset="0"/>
                <a:ea typeface="DIN 2014" panose="020B0504020202020204" pitchFamily="34" charset="0"/>
              </a:rPr>
              <a:t>Est étroit et périlleux,</a:t>
            </a:r>
          </a:p>
          <a:p>
            <a:pPr algn="ctr"/>
            <a:r>
              <a:rPr lang="fr-FR" sz="3600">
                <a:solidFill>
                  <a:srgbClr val="B77C2E"/>
                </a:solidFill>
                <a:latin typeface="DIN 2014" panose="020B0504020202020204" pitchFamily="34" charset="0"/>
                <a:ea typeface="DIN 2014" panose="020B0504020202020204" pitchFamily="34" charset="0"/>
              </a:rPr>
              <a:t>C'est un chemin solitaire,</a:t>
            </a:r>
          </a:p>
          <a:p>
            <a:pPr algn="ctr"/>
            <a:r>
              <a:rPr lang="fr-FR" sz="3600">
                <a:solidFill>
                  <a:srgbClr val="B77C2E"/>
                </a:solidFill>
                <a:latin typeface="DIN 2014" panose="020B0504020202020204" pitchFamily="34" charset="0"/>
                <a:ea typeface="DIN 2014" panose="020B0504020202020204" pitchFamily="34" charset="0"/>
              </a:rPr>
              <a:t>Difficile et ténébreux.</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Jusqu'au bout je veux te suivre,</a:t>
            </a:r>
          </a:p>
          <a:p>
            <a:pPr algn="ctr"/>
            <a:r>
              <a:rPr lang="fr-FR" sz="3600">
                <a:solidFill>
                  <a:srgbClr val="B77C2E"/>
                </a:solidFill>
                <a:latin typeface="DIN 2014" panose="020B0504020202020204" pitchFamily="34" charset="0"/>
                <a:ea typeface="DIN 2014" panose="020B0504020202020204" pitchFamily="34" charset="0"/>
              </a:rPr>
              <a:t>Dans les bons, les mauvais jours,</a:t>
            </a:r>
          </a:p>
          <a:p>
            <a:pPr algn="ctr"/>
            <a:r>
              <a:rPr lang="fr-FR" sz="3600">
                <a:solidFill>
                  <a:srgbClr val="B77C2E"/>
                </a:solidFill>
                <a:latin typeface="DIN 2014" panose="020B0504020202020204" pitchFamily="34" charset="0"/>
                <a:ea typeface="DIN 2014" panose="020B0504020202020204" pitchFamily="34" charset="0"/>
              </a:rPr>
              <a:t>À Toi pour mourir et vivre,</a:t>
            </a:r>
          </a:p>
          <a:p>
            <a:pPr algn="ctr"/>
            <a:r>
              <a:rPr lang="fr-FR" sz="3600">
                <a:solidFill>
                  <a:srgbClr val="B77C2E"/>
                </a:solidFill>
                <a:latin typeface="DIN 2014" panose="020B0504020202020204" pitchFamily="34" charset="0"/>
                <a:ea typeface="DIN 2014" panose="020B0504020202020204" pitchFamily="34" charset="0"/>
              </a:rPr>
              <a:t>À Toi, Jésus, pour toujours.</a:t>
            </a:r>
          </a:p>
        </p:txBody>
      </p:sp>
      <p:sp>
        <p:nvSpPr>
          <p:cNvPr id="5" name="ZoneTexte 4">
            <a:extLst>
              <a:ext uri="{FF2B5EF4-FFF2-40B4-BE49-F238E27FC236}">
                <a16:creationId xmlns:a16="http://schemas.microsoft.com/office/drawing/2014/main" id="{2465C354-7BD8-1D94-74E4-134E26940372}"/>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189976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0590" y="912820"/>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Il faut quitter ceux qu'on aime,</a:t>
            </a:r>
          </a:p>
          <a:p>
            <a:pPr algn="ctr"/>
            <a:r>
              <a:rPr lang="fr-FR" sz="3600">
                <a:solidFill>
                  <a:srgbClr val="B77C2E"/>
                </a:solidFill>
                <a:latin typeface="DIN 2014" panose="020B0504020202020204" pitchFamily="34" charset="0"/>
                <a:ea typeface="DIN 2014" panose="020B0504020202020204" pitchFamily="34" charset="0"/>
              </a:rPr>
              <a:t>Savoir être mal jugé,</a:t>
            </a:r>
          </a:p>
          <a:p>
            <a:pPr algn="ctr"/>
            <a:r>
              <a:rPr lang="fr-FR" sz="3600">
                <a:solidFill>
                  <a:srgbClr val="B77C2E"/>
                </a:solidFill>
                <a:latin typeface="DIN 2014" panose="020B0504020202020204" pitchFamily="34" charset="0"/>
                <a:ea typeface="DIN 2014" panose="020B0504020202020204" pitchFamily="34" charset="0"/>
              </a:rPr>
              <a:t>Endurer l'injure même,</a:t>
            </a:r>
          </a:p>
          <a:p>
            <a:pPr algn="ctr"/>
            <a:r>
              <a:rPr lang="fr-FR" sz="3600">
                <a:solidFill>
                  <a:srgbClr val="B77C2E"/>
                </a:solidFill>
                <a:latin typeface="DIN 2014" panose="020B0504020202020204" pitchFamily="34" charset="0"/>
                <a:ea typeface="DIN 2014" panose="020B0504020202020204" pitchFamily="34" charset="0"/>
              </a:rPr>
              <a:t>Du monde être méprisé.</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Jusqu'au bout je veux te suivre,</a:t>
            </a:r>
          </a:p>
          <a:p>
            <a:pPr algn="ctr"/>
            <a:r>
              <a:rPr lang="fr-FR" sz="3600">
                <a:solidFill>
                  <a:srgbClr val="B77C2E"/>
                </a:solidFill>
                <a:latin typeface="DIN 2014" panose="020B0504020202020204" pitchFamily="34" charset="0"/>
                <a:ea typeface="DIN 2014" panose="020B0504020202020204" pitchFamily="34" charset="0"/>
              </a:rPr>
              <a:t>Dans les bons, les mauvais jours,</a:t>
            </a:r>
          </a:p>
          <a:p>
            <a:pPr algn="ctr"/>
            <a:r>
              <a:rPr lang="fr-FR" sz="3600">
                <a:solidFill>
                  <a:srgbClr val="B77C2E"/>
                </a:solidFill>
                <a:latin typeface="DIN 2014" panose="020B0504020202020204" pitchFamily="34" charset="0"/>
                <a:ea typeface="DIN 2014" panose="020B0504020202020204" pitchFamily="34" charset="0"/>
              </a:rPr>
              <a:t>À Toi pour mourir et vivre,</a:t>
            </a:r>
          </a:p>
          <a:p>
            <a:pPr algn="ctr"/>
            <a:r>
              <a:rPr lang="fr-FR" sz="3600">
                <a:solidFill>
                  <a:srgbClr val="B77C2E"/>
                </a:solidFill>
                <a:latin typeface="DIN 2014" panose="020B0504020202020204" pitchFamily="34" charset="0"/>
                <a:ea typeface="DIN 2014" panose="020B0504020202020204" pitchFamily="34" charset="0"/>
              </a:rPr>
              <a:t>À Toi, Jésus, pour toujours.</a:t>
            </a:r>
          </a:p>
        </p:txBody>
      </p:sp>
      <p:sp>
        <p:nvSpPr>
          <p:cNvPr id="5" name="ZoneTexte 4">
            <a:extLst>
              <a:ext uri="{FF2B5EF4-FFF2-40B4-BE49-F238E27FC236}">
                <a16:creationId xmlns:a16="http://schemas.microsoft.com/office/drawing/2014/main" id="{2465C354-7BD8-1D94-74E4-134E26940372}"/>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045381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7325" y="939187"/>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Oui, perdre sa propre vie,</a:t>
            </a:r>
          </a:p>
          <a:p>
            <a:pPr algn="ctr"/>
            <a:r>
              <a:rPr lang="fr-FR" sz="3600">
                <a:solidFill>
                  <a:srgbClr val="B77C2E"/>
                </a:solidFill>
                <a:latin typeface="DIN 2014" panose="020B0504020202020204" pitchFamily="34" charset="0"/>
                <a:ea typeface="DIN 2014" panose="020B0504020202020204" pitchFamily="34" charset="0"/>
              </a:rPr>
              <a:t>Consentir à n'être rien,</a:t>
            </a:r>
          </a:p>
          <a:p>
            <a:pPr algn="ctr"/>
            <a:r>
              <a:rPr lang="fr-FR" sz="3600">
                <a:solidFill>
                  <a:srgbClr val="B77C2E"/>
                </a:solidFill>
                <a:latin typeface="DIN 2014" panose="020B0504020202020204" pitchFamily="34" charset="0"/>
                <a:ea typeface="DIN 2014" panose="020B0504020202020204" pitchFamily="34" charset="0"/>
              </a:rPr>
              <a:t>N'avoir qu'une seule envie :</a:t>
            </a:r>
          </a:p>
          <a:p>
            <a:pPr algn="ctr"/>
            <a:r>
              <a:rPr lang="fr-FR" sz="3600">
                <a:solidFill>
                  <a:srgbClr val="B77C2E"/>
                </a:solidFill>
                <a:latin typeface="DIN 2014" panose="020B0504020202020204" pitchFamily="34" charset="0"/>
                <a:ea typeface="DIN 2014" panose="020B0504020202020204" pitchFamily="34" charset="0"/>
              </a:rPr>
              <a:t>Aimer Jésus, le seul bien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Jusqu'au bout je veux te suivre,</a:t>
            </a:r>
          </a:p>
          <a:p>
            <a:pPr algn="ctr"/>
            <a:r>
              <a:rPr lang="fr-FR" sz="3600">
                <a:solidFill>
                  <a:srgbClr val="B77C2E"/>
                </a:solidFill>
                <a:latin typeface="DIN 2014" panose="020B0504020202020204" pitchFamily="34" charset="0"/>
                <a:ea typeface="DIN 2014" panose="020B0504020202020204" pitchFamily="34" charset="0"/>
              </a:rPr>
              <a:t>Dans les bons, les mauvais jours,</a:t>
            </a:r>
          </a:p>
          <a:p>
            <a:pPr algn="ctr"/>
            <a:r>
              <a:rPr lang="fr-FR" sz="3600">
                <a:solidFill>
                  <a:srgbClr val="B77C2E"/>
                </a:solidFill>
                <a:latin typeface="DIN 2014" panose="020B0504020202020204" pitchFamily="34" charset="0"/>
                <a:ea typeface="DIN 2014" panose="020B0504020202020204" pitchFamily="34" charset="0"/>
              </a:rPr>
              <a:t>À Toi pour mourir et vivre,</a:t>
            </a:r>
          </a:p>
          <a:p>
            <a:pPr algn="ctr"/>
            <a:r>
              <a:rPr lang="fr-FR" sz="3600">
                <a:solidFill>
                  <a:srgbClr val="B77C2E"/>
                </a:solidFill>
                <a:latin typeface="DIN 2014" panose="020B0504020202020204" pitchFamily="34" charset="0"/>
                <a:ea typeface="DIN 2014" panose="020B0504020202020204" pitchFamily="34" charset="0"/>
              </a:rPr>
              <a:t>À Toi, Jésus, pour toujours.</a:t>
            </a:r>
          </a:p>
        </p:txBody>
      </p:sp>
      <p:sp>
        <p:nvSpPr>
          <p:cNvPr id="5" name="ZoneTexte 4">
            <a:extLst>
              <a:ext uri="{FF2B5EF4-FFF2-40B4-BE49-F238E27FC236}">
                <a16:creationId xmlns:a16="http://schemas.microsoft.com/office/drawing/2014/main" id="{2465C354-7BD8-1D94-74E4-134E26940372}"/>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693574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0590" y="932285"/>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Jésus donne grâce et gloire</a:t>
            </a:r>
          </a:p>
          <a:p>
            <a:pPr algn="ctr"/>
            <a:r>
              <a:rPr lang="fr-FR" sz="3600">
                <a:solidFill>
                  <a:srgbClr val="B77C2E"/>
                </a:solidFill>
                <a:latin typeface="DIN 2014" panose="020B0504020202020204" pitchFamily="34" charset="0"/>
                <a:ea typeface="DIN 2014" panose="020B0504020202020204" pitchFamily="34" charset="0"/>
              </a:rPr>
              <a:t>Pour le suivre à chaque pas,</a:t>
            </a:r>
          </a:p>
          <a:p>
            <a:pPr algn="ctr"/>
            <a:r>
              <a:rPr lang="fr-FR" sz="3600">
                <a:solidFill>
                  <a:srgbClr val="B77C2E"/>
                </a:solidFill>
                <a:latin typeface="DIN 2014" panose="020B0504020202020204" pitchFamily="34" charset="0"/>
                <a:ea typeface="DIN 2014" panose="020B0504020202020204" pitchFamily="34" charset="0"/>
              </a:rPr>
              <a:t>Avec lui, joie et victoire,</a:t>
            </a:r>
          </a:p>
          <a:p>
            <a:pPr algn="ctr"/>
            <a:r>
              <a:rPr lang="fr-FR" sz="3600">
                <a:solidFill>
                  <a:srgbClr val="B77C2E"/>
                </a:solidFill>
                <a:latin typeface="DIN 2014" panose="020B0504020202020204" pitchFamily="34" charset="0"/>
                <a:ea typeface="DIN 2014" panose="020B0504020202020204" pitchFamily="34" charset="0"/>
              </a:rPr>
              <a:t>Paix et bonheur ici-bas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Jusqu'au bout je veux te suivre,</a:t>
            </a:r>
          </a:p>
          <a:p>
            <a:pPr algn="ctr"/>
            <a:r>
              <a:rPr lang="fr-FR" sz="3600">
                <a:solidFill>
                  <a:srgbClr val="B77C2E"/>
                </a:solidFill>
                <a:latin typeface="DIN 2014" panose="020B0504020202020204" pitchFamily="34" charset="0"/>
                <a:ea typeface="DIN 2014" panose="020B0504020202020204" pitchFamily="34" charset="0"/>
              </a:rPr>
              <a:t>Dans les bons, les mauvais jours,</a:t>
            </a:r>
          </a:p>
          <a:p>
            <a:pPr algn="ctr"/>
            <a:r>
              <a:rPr lang="fr-FR" sz="3600">
                <a:solidFill>
                  <a:srgbClr val="B77C2E"/>
                </a:solidFill>
                <a:latin typeface="DIN 2014" panose="020B0504020202020204" pitchFamily="34" charset="0"/>
                <a:ea typeface="DIN 2014" panose="020B0504020202020204" pitchFamily="34" charset="0"/>
              </a:rPr>
              <a:t>À Toi pour mourir et vivre,</a:t>
            </a:r>
          </a:p>
          <a:p>
            <a:pPr algn="ctr"/>
            <a:r>
              <a:rPr lang="fr-FR" sz="3600">
                <a:solidFill>
                  <a:srgbClr val="B77C2E"/>
                </a:solidFill>
                <a:latin typeface="DIN 2014" panose="020B0504020202020204" pitchFamily="34" charset="0"/>
                <a:ea typeface="DIN 2014" panose="020B0504020202020204" pitchFamily="34" charset="0"/>
              </a:rPr>
              <a:t>À Toi, Jésus, pour toujours.</a:t>
            </a:r>
          </a:p>
        </p:txBody>
      </p:sp>
      <p:sp>
        <p:nvSpPr>
          <p:cNvPr id="5" name="ZoneTexte 4">
            <a:extLst>
              <a:ext uri="{FF2B5EF4-FFF2-40B4-BE49-F238E27FC236}">
                <a16:creationId xmlns:a16="http://schemas.microsoft.com/office/drawing/2014/main" id="{2465C354-7BD8-1D94-74E4-134E26940372}"/>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673594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Romains 15.1-6</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244357"/>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244359"/>
            <a:ext cx="2070448" cy="1097112"/>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22AE3EEF-4D2D-E220-2F8A-57FED26119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6" name="ZoneTexte 5">
            <a:extLst>
              <a:ext uri="{FF2B5EF4-FFF2-40B4-BE49-F238E27FC236}">
                <a16:creationId xmlns:a16="http://schemas.microsoft.com/office/drawing/2014/main" id="{49DD34B9-6056-9F82-49E0-446F6B7D599F}"/>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199003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1281403"/>
            <a:ext cx="10817348" cy="4308872"/>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 Nous qui sommes forts, nous avons le devoir </a:t>
            </a:r>
          </a:p>
          <a:p>
            <a:pPr algn="l"/>
            <a:r>
              <a:rPr lang="fr-FR" sz="3500" b="0" i="0" u="none" strike="noStrike" baseline="0">
                <a:solidFill>
                  <a:srgbClr val="B77C2E"/>
                </a:solidFill>
                <a:latin typeface="DIN 2014" panose="020B0504020202020204" pitchFamily="34" charset="0"/>
                <a:ea typeface="DIN 2014" panose="020B0504020202020204" pitchFamily="34" charset="0"/>
              </a:rPr>
              <a:t>de supporter les faiblesses de ceux qui ne le sont pas </a:t>
            </a:r>
          </a:p>
          <a:p>
            <a:pPr algn="l"/>
            <a:r>
              <a:rPr lang="fr-FR" sz="3500" b="0" i="0" u="none" strike="noStrike" baseline="0">
                <a:solidFill>
                  <a:srgbClr val="B77C2E"/>
                </a:solidFill>
                <a:latin typeface="DIN 2014" panose="020B0504020202020204" pitchFamily="34" charset="0"/>
                <a:ea typeface="DIN 2014" panose="020B0504020202020204" pitchFamily="34" charset="0"/>
              </a:rPr>
              <a:t>et de ne pas rechercher ce qui nous plaît. </a:t>
            </a:r>
          </a:p>
          <a:p>
            <a:pPr algn="l"/>
            <a:r>
              <a:rPr lang="fr-FR" sz="3500" b="0" i="0" u="none" strike="noStrike" baseline="0">
                <a:solidFill>
                  <a:srgbClr val="B77C2E"/>
                </a:solidFill>
                <a:latin typeface="DIN 2014" panose="020B0504020202020204" pitchFamily="34" charset="0"/>
                <a:ea typeface="DIN 2014" panose="020B0504020202020204" pitchFamily="34" charset="0"/>
              </a:rPr>
              <a:t>Que chacun de nous cherche à plaire à son prochain </a:t>
            </a:r>
          </a:p>
          <a:p>
            <a:pPr algn="l"/>
            <a:r>
              <a:rPr lang="fr-FR" sz="3500" b="0" i="0" u="none" strike="noStrike" baseline="0">
                <a:solidFill>
                  <a:srgbClr val="B77C2E"/>
                </a:solidFill>
                <a:latin typeface="DIN 2014" panose="020B0504020202020204" pitchFamily="34" charset="0"/>
                <a:ea typeface="DIN 2014" panose="020B0504020202020204" pitchFamily="34" charset="0"/>
              </a:rPr>
              <a:t>pour son bien, en vue de le faire grandir dans la foi. </a:t>
            </a:r>
          </a:p>
          <a:p>
            <a:pPr algn="l"/>
            <a:r>
              <a:rPr lang="fr-FR" sz="3500" b="0" i="0" u="none" strike="noStrike" baseline="0">
                <a:solidFill>
                  <a:srgbClr val="B77C2E"/>
                </a:solidFill>
                <a:latin typeface="DIN 2014" panose="020B0504020202020204" pitchFamily="34" charset="0"/>
                <a:ea typeface="DIN 2014" panose="020B0504020202020204" pitchFamily="34" charset="0"/>
              </a:rPr>
              <a:t>En effet, Christ n’a pas recherché ce qui lui plaisait, </a:t>
            </a:r>
          </a:p>
          <a:p>
            <a:pPr algn="l"/>
            <a:r>
              <a:rPr lang="fr-FR" sz="3500" b="0" i="0" u="none" strike="noStrike" baseline="0">
                <a:solidFill>
                  <a:srgbClr val="B77C2E"/>
                </a:solidFill>
                <a:latin typeface="DIN 2014" panose="020B0504020202020204" pitchFamily="34" charset="0"/>
                <a:ea typeface="DIN 2014" panose="020B0504020202020204" pitchFamily="34" charset="0"/>
              </a:rPr>
              <a:t>mais, comme il est écrit, les injures de ceux qui t’insultent sont tombées sur moi.</a:t>
            </a:r>
          </a:p>
        </p:txBody>
      </p:sp>
      <p:sp>
        <p:nvSpPr>
          <p:cNvPr id="5" name="ZoneTexte 4">
            <a:extLst>
              <a:ext uri="{FF2B5EF4-FFF2-40B4-BE49-F238E27FC236}">
                <a16:creationId xmlns:a16="http://schemas.microsoft.com/office/drawing/2014/main" id="{5617BBFB-6D09-69EF-C13B-FC280B554D87}"/>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275079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BIENVENUE !</a:t>
            </a:r>
          </a:p>
        </p:txBody>
      </p:sp>
      <p:pic>
        <p:nvPicPr>
          <p:cNvPr id="22" name="Image 21" descr="Une image contenant capture d’écran, Rectangle, carré, ligne&#10;&#10;Description générée automatiquement">
            <a:extLst>
              <a:ext uri="{FF2B5EF4-FFF2-40B4-BE49-F238E27FC236}">
                <a16:creationId xmlns:a16="http://schemas.microsoft.com/office/drawing/2014/main" id="{9DAE0D3D-1E8E-C9D3-D79D-8FADD19A610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23" name="Image 22" descr="Une image contenant capture d’écran, Rectangle, carré, ligne&#10;&#10;Description générée automatiquement">
            <a:extLst>
              <a:ext uri="{FF2B5EF4-FFF2-40B4-BE49-F238E27FC236}">
                <a16:creationId xmlns:a16="http://schemas.microsoft.com/office/drawing/2014/main" id="{E700E316-3C40-E543-A6A1-94AC5DCBAB9E}"/>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24" name="Image 23" descr="Une image contenant capture d’écran, Rectangle, carré, ligne&#10;&#10;Description générée automatiquement">
            <a:extLst>
              <a:ext uri="{FF2B5EF4-FFF2-40B4-BE49-F238E27FC236}">
                <a16:creationId xmlns:a16="http://schemas.microsoft.com/office/drawing/2014/main" id="{9606F4A4-8173-DA3F-1945-4C05C49B61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5" name="Image 24" descr="Une image contenant capture d’écran, Rectangle, carré, ligne&#10;&#10;Description générée automatiquement">
            <a:extLst>
              <a:ext uri="{FF2B5EF4-FFF2-40B4-BE49-F238E27FC236}">
                <a16:creationId xmlns:a16="http://schemas.microsoft.com/office/drawing/2014/main" id="{73761969-FFB0-CE39-F0D1-007C09B0EADC}"/>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9" name="Image 8" descr="Une image contenant art&#10;&#10;Description générée automatiquement">
            <a:extLst>
              <a:ext uri="{FF2B5EF4-FFF2-40B4-BE49-F238E27FC236}">
                <a16:creationId xmlns:a16="http://schemas.microsoft.com/office/drawing/2014/main" id="{7EA75D67-56CC-4083-6F5C-B022CAD567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10" name="ZoneTexte 9">
            <a:extLst>
              <a:ext uri="{FF2B5EF4-FFF2-40B4-BE49-F238E27FC236}">
                <a16:creationId xmlns:a16="http://schemas.microsoft.com/office/drawing/2014/main" id="{CF00B183-F1DC-A206-BC7A-CF01CD61C3DF}"/>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736664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1012098"/>
            <a:ext cx="10817348" cy="4847481"/>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Or tout ce qui a été écrit d’avance l’a été pour </a:t>
            </a:r>
          </a:p>
          <a:p>
            <a:pPr algn="l"/>
            <a:r>
              <a:rPr lang="fr-FR" sz="3500" b="0" i="0" u="none" strike="noStrike" baseline="0">
                <a:solidFill>
                  <a:srgbClr val="B77C2E"/>
                </a:solidFill>
                <a:latin typeface="DIN 2014" panose="020B0504020202020204" pitchFamily="34" charset="0"/>
                <a:ea typeface="DIN 2014" panose="020B0504020202020204" pitchFamily="34" charset="0"/>
              </a:rPr>
              <a:t>notre instruction afin que, par la persévérance </a:t>
            </a:r>
          </a:p>
          <a:p>
            <a:pPr algn="l"/>
            <a:r>
              <a:rPr lang="fr-FR" sz="3500" b="0" i="0" u="none" strike="noStrike" baseline="0">
                <a:solidFill>
                  <a:srgbClr val="B77C2E"/>
                </a:solidFill>
                <a:latin typeface="DIN 2014" panose="020B0504020202020204" pitchFamily="34" charset="0"/>
                <a:ea typeface="DIN 2014" panose="020B0504020202020204" pitchFamily="34" charset="0"/>
              </a:rPr>
              <a:t>et par le réconfort que donnent les Écritures, </a:t>
            </a:r>
          </a:p>
          <a:p>
            <a:pPr algn="l"/>
            <a:r>
              <a:rPr lang="fr-FR" sz="3500" b="0" i="0" u="none" strike="noStrike" baseline="0">
                <a:solidFill>
                  <a:srgbClr val="B77C2E"/>
                </a:solidFill>
                <a:latin typeface="DIN 2014" panose="020B0504020202020204" pitchFamily="34" charset="0"/>
                <a:ea typeface="DIN 2014" panose="020B0504020202020204" pitchFamily="34" charset="0"/>
              </a:rPr>
              <a:t>nous possédions l’espérance.</a:t>
            </a:r>
          </a:p>
          <a:p>
            <a:pPr algn="l"/>
            <a:r>
              <a:rPr lang="fr-FR" sz="3500" b="0" i="0" u="none" strike="noStrike" baseline="0">
                <a:solidFill>
                  <a:srgbClr val="B77C2E"/>
                </a:solidFill>
                <a:latin typeface="DIN 2014" panose="020B0504020202020204" pitchFamily="34" charset="0"/>
                <a:ea typeface="DIN 2014" panose="020B0504020202020204" pitchFamily="34" charset="0"/>
              </a:rPr>
              <a:t>Que le Dieu de la persévérance et du réconfort </a:t>
            </a:r>
          </a:p>
          <a:p>
            <a:pPr algn="l"/>
            <a:r>
              <a:rPr lang="fr-FR" sz="3500" b="0" i="0" u="none" strike="noStrike" baseline="0">
                <a:solidFill>
                  <a:srgbClr val="B77C2E"/>
                </a:solidFill>
                <a:latin typeface="DIN 2014" panose="020B0504020202020204" pitchFamily="34" charset="0"/>
                <a:ea typeface="DIN 2014" panose="020B0504020202020204" pitchFamily="34" charset="0"/>
              </a:rPr>
              <a:t>vous donne de vivre en plein accord les uns avec </a:t>
            </a:r>
          </a:p>
          <a:p>
            <a:pPr algn="l"/>
            <a:r>
              <a:rPr lang="fr-FR" sz="3500" b="0" i="0" u="none" strike="noStrike" baseline="0">
                <a:solidFill>
                  <a:srgbClr val="B77C2E"/>
                </a:solidFill>
                <a:latin typeface="DIN 2014" panose="020B0504020202020204" pitchFamily="34" charset="0"/>
                <a:ea typeface="DIN 2014" panose="020B0504020202020204" pitchFamily="34" charset="0"/>
              </a:rPr>
              <a:t>les autres comme le veut Jésus-Christ, afin que </a:t>
            </a:r>
          </a:p>
          <a:p>
            <a:pPr algn="l"/>
            <a:r>
              <a:rPr lang="fr-FR" sz="3500" b="0" i="0" u="none" strike="noStrike" baseline="0">
                <a:solidFill>
                  <a:srgbClr val="B77C2E"/>
                </a:solidFill>
                <a:latin typeface="DIN 2014" panose="020B0504020202020204" pitchFamily="34" charset="0"/>
                <a:ea typeface="DIN 2014" panose="020B0504020202020204" pitchFamily="34" charset="0"/>
              </a:rPr>
              <a:t>tous ensemble, d’une seule voix, vous rendiez gloire </a:t>
            </a:r>
          </a:p>
          <a:p>
            <a:pPr algn="l"/>
            <a:r>
              <a:rPr lang="fr-FR" sz="3500" b="0" i="0" u="none" strike="noStrike" baseline="0">
                <a:solidFill>
                  <a:srgbClr val="B77C2E"/>
                </a:solidFill>
                <a:latin typeface="DIN 2014" panose="020B0504020202020204" pitchFamily="34" charset="0"/>
                <a:ea typeface="DIN 2014" panose="020B0504020202020204" pitchFamily="34" charset="0"/>
              </a:rPr>
              <a:t>au Dieu et Père de notre Seigneur Jésus-Christ. »</a:t>
            </a:r>
          </a:p>
        </p:txBody>
      </p:sp>
      <p:sp>
        <p:nvSpPr>
          <p:cNvPr id="5" name="ZoneTexte 4">
            <a:extLst>
              <a:ext uri="{FF2B5EF4-FFF2-40B4-BE49-F238E27FC236}">
                <a16:creationId xmlns:a16="http://schemas.microsoft.com/office/drawing/2014/main" id="{02B5953B-3F59-0F2D-54EF-2541300385DC}"/>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407323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Veux-tu briser du péché le pouvoir</a:t>
            </a:r>
            <a:endParaRPr lang="fr-FR" sz="6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381C9E14-2471-C34D-096D-EB98BCB439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43D49BC3-149A-BF57-1DC6-E06BE6B1417C}"/>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806202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90911" y="942849"/>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Veux-tu briser du péché le pouvoir ?</a:t>
            </a:r>
          </a:p>
          <a:p>
            <a:pPr algn="ctr"/>
            <a:r>
              <a:rPr lang="fr-FR" sz="3600">
                <a:solidFill>
                  <a:srgbClr val="B77C2E"/>
                </a:solidFill>
                <a:latin typeface="DIN 2014" panose="020B0504020202020204" pitchFamily="34" charset="0"/>
                <a:ea typeface="DIN 2014" panose="020B0504020202020204" pitchFamily="34" charset="0"/>
              </a:rPr>
              <a:t>La force est en Christ, la force est en Christ !</a:t>
            </a:r>
          </a:p>
          <a:p>
            <a:pPr algn="ctr"/>
            <a:r>
              <a:rPr lang="fr-FR" sz="3600">
                <a:solidFill>
                  <a:srgbClr val="B77C2E"/>
                </a:solidFill>
                <a:latin typeface="DIN 2014" panose="020B0504020202020204" pitchFamily="34" charset="0"/>
                <a:ea typeface="DIN 2014" panose="020B0504020202020204" pitchFamily="34" charset="0"/>
              </a:rPr>
              <a:t>Si dans ton cœur tu veux le recevoir :</a:t>
            </a:r>
          </a:p>
          <a:p>
            <a:pPr algn="ctr"/>
            <a:r>
              <a:rPr lang="fr-FR" sz="3600">
                <a:solidFill>
                  <a:srgbClr val="B77C2E"/>
                </a:solidFill>
                <a:latin typeface="DIN 2014" panose="020B0504020202020204" pitchFamily="34" charset="0"/>
                <a:ea typeface="DIN 2014" panose="020B0504020202020204" pitchFamily="34" charset="0"/>
              </a:rPr>
              <a:t>La force est dans le sang de Christ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a:t>
            </a: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mon Sauveur !</a:t>
            </a:r>
          </a:p>
        </p:txBody>
      </p:sp>
      <p:sp>
        <p:nvSpPr>
          <p:cNvPr id="5" name="ZoneTexte 4">
            <a:extLst>
              <a:ext uri="{FF2B5EF4-FFF2-40B4-BE49-F238E27FC236}">
                <a16:creationId xmlns:a16="http://schemas.microsoft.com/office/drawing/2014/main" id="{A413560B-D75A-DEC5-458B-76231320F43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959420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90911" y="942850"/>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Veux-tu braver et la mort et l'enfer ?</a:t>
            </a:r>
          </a:p>
          <a:p>
            <a:pPr algn="ctr"/>
            <a:r>
              <a:rPr lang="fr-FR" sz="3600">
                <a:solidFill>
                  <a:srgbClr val="B77C2E"/>
                </a:solidFill>
                <a:latin typeface="DIN 2014" panose="020B0504020202020204" pitchFamily="34" charset="0"/>
                <a:ea typeface="DIN 2014" panose="020B0504020202020204" pitchFamily="34" charset="0"/>
              </a:rPr>
              <a:t>La force est en Christ, la force est en Christ !</a:t>
            </a:r>
          </a:p>
          <a:p>
            <a:pPr algn="ctr"/>
            <a:r>
              <a:rPr lang="fr-FR" sz="3600">
                <a:solidFill>
                  <a:srgbClr val="B77C2E"/>
                </a:solidFill>
                <a:latin typeface="DIN 2014" panose="020B0504020202020204" pitchFamily="34" charset="0"/>
                <a:ea typeface="DIN 2014" panose="020B0504020202020204" pitchFamily="34" charset="0"/>
              </a:rPr>
              <a:t>Jésus, d'un mot fait tomber tous tes fers :</a:t>
            </a:r>
          </a:p>
          <a:p>
            <a:pPr algn="ctr"/>
            <a:r>
              <a:rPr lang="fr-FR" sz="3600">
                <a:solidFill>
                  <a:srgbClr val="B77C2E"/>
                </a:solidFill>
                <a:latin typeface="DIN 2014" panose="020B0504020202020204" pitchFamily="34" charset="0"/>
                <a:ea typeface="DIN 2014" panose="020B0504020202020204" pitchFamily="34" charset="0"/>
              </a:rPr>
              <a:t>La force est dans le sang de Christ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a:t>
            </a: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mon Sauveur !</a:t>
            </a:r>
          </a:p>
        </p:txBody>
      </p:sp>
      <p:sp>
        <p:nvSpPr>
          <p:cNvPr id="5" name="ZoneTexte 4">
            <a:extLst>
              <a:ext uri="{FF2B5EF4-FFF2-40B4-BE49-F238E27FC236}">
                <a16:creationId xmlns:a16="http://schemas.microsoft.com/office/drawing/2014/main" id="{A413560B-D75A-DEC5-458B-76231320F43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682119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90911" y="942849"/>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Veux-tu marcher toujours pur, triomphant ?</a:t>
            </a:r>
          </a:p>
          <a:p>
            <a:pPr algn="ctr"/>
            <a:r>
              <a:rPr lang="fr-FR" sz="3600">
                <a:solidFill>
                  <a:srgbClr val="B77C2E"/>
                </a:solidFill>
                <a:latin typeface="DIN 2014" panose="020B0504020202020204" pitchFamily="34" charset="0"/>
                <a:ea typeface="DIN 2014" panose="020B0504020202020204" pitchFamily="34" charset="0"/>
              </a:rPr>
              <a:t>La force est en Christ, la force est en Christ !</a:t>
            </a:r>
          </a:p>
          <a:p>
            <a:pPr algn="ctr"/>
            <a:r>
              <a:rPr lang="fr-FR" sz="3600">
                <a:solidFill>
                  <a:srgbClr val="B77C2E"/>
                </a:solidFill>
                <a:latin typeface="DIN 2014" panose="020B0504020202020204" pitchFamily="34" charset="0"/>
                <a:ea typeface="DIN 2014" panose="020B0504020202020204" pitchFamily="34" charset="0"/>
              </a:rPr>
              <a:t>Pour te garder, Jésus est tout-puissant :</a:t>
            </a:r>
          </a:p>
          <a:p>
            <a:pPr algn="ctr"/>
            <a:r>
              <a:rPr lang="fr-FR" sz="3600">
                <a:solidFill>
                  <a:srgbClr val="B77C2E"/>
                </a:solidFill>
                <a:latin typeface="DIN 2014" panose="020B0504020202020204" pitchFamily="34" charset="0"/>
                <a:ea typeface="DIN 2014" panose="020B0504020202020204" pitchFamily="34" charset="0"/>
              </a:rPr>
              <a:t>La force est dans le sang de Christ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a:t>
            </a: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mon Sauveur !</a:t>
            </a:r>
          </a:p>
        </p:txBody>
      </p:sp>
      <p:sp>
        <p:nvSpPr>
          <p:cNvPr id="5" name="ZoneTexte 4">
            <a:extLst>
              <a:ext uri="{FF2B5EF4-FFF2-40B4-BE49-F238E27FC236}">
                <a16:creationId xmlns:a16="http://schemas.microsoft.com/office/drawing/2014/main" id="{A413560B-D75A-DEC5-458B-76231320F43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857514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90911" y="942849"/>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Veux-tu du Ciel t'approcher chaque jour ?</a:t>
            </a:r>
          </a:p>
          <a:p>
            <a:pPr algn="ctr"/>
            <a:r>
              <a:rPr lang="fr-FR" sz="3600">
                <a:solidFill>
                  <a:srgbClr val="B77C2E"/>
                </a:solidFill>
                <a:latin typeface="DIN 2014" panose="020B0504020202020204" pitchFamily="34" charset="0"/>
                <a:ea typeface="DIN 2014" panose="020B0504020202020204" pitchFamily="34" charset="0"/>
              </a:rPr>
              <a:t>La force est en Christ, la force est en Christ !</a:t>
            </a:r>
          </a:p>
          <a:p>
            <a:pPr algn="ctr"/>
            <a:r>
              <a:rPr lang="fr-FR" sz="3600">
                <a:solidFill>
                  <a:srgbClr val="B77C2E"/>
                </a:solidFill>
                <a:latin typeface="DIN 2014" panose="020B0504020202020204" pitchFamily="34" charset="0"/>
                <a:ea typeface="DIN 2014" panose="020B0504020202020204" pitchFamily="34" charset="0"/>
              </a:rPr>
              <a:t>Avec Jésus, demeurer pour toujours ?</a:t>
            </a:r>
          </a:p>
          <a:p>
            <a:pPr algn="ctr"/>
            <a:r>
              <a:rPr lang="fr-FR" sz="3600">
                <a:solidFill>
                  <a:srgbClr val="B77C2E"/>
                </a:solidFill>
                <a:latin typeface="DIN 2014" panose="020B0504020202020204" pitchFamily="34" charset="0"/>
                <a:ea typeface="DIN 2014" panose="020B0504020202020204" pitchFamily="34" charset="0"/>
              </a:rPr>
              <a:t>La force est dans le sang de Christ !</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a:t>
            </a:r>
          </a:p>
          <a:p>
            <a:pPr algn="ctr"/>
            <a:r>
              <a:rPr lang="fr-FR" sz="3600">
                <a:solidFill>
                  <a:srgbClr val="B77C2E"/>
                </a:solidFill>
                <a:latin typeface="DIN 2014" panose="020B0504020202020204" pitchFamily="34" charset="0"/>
                <a:ea typeface="DIN 2014" panose="020B0504020202020204" pitchFamily="34" charset="0"/>
              </a:rPr>
              <a:t>Je suis fort, fort ! oui, plus que vainqueur,</a:t>
            </a:r>
          </a:p>
          <a:p>
            <a:pPr algn="ctr"/>
            <a:r>
              <a:rPr lang="fr-FR" sz="3600">
                <a:solidFill>
                  <a:srgbClr val="B77C2E"/>
                </a:solidFill>
                <a:latin typeface="DIN 2014" panose="020B0504020202020204" pitchFamily="34" charset="0"/>
                <a:ea typeface="DIN 2014" panose="020B0504020202020204" pitchFamily="34" charset="0"/>
              </a:rPr>
              <a:t>Par le sang de Jésus, mon Sauveur !</a:t>
            </a:r>
          </a:p>
        </p:txBody>
      </p:sp>
      <p:sp>
        <p:nvSpPr>
          <p:cNvPr id="5" name="ZoneTexte 4">
            <a:extLst>
              <a:ext uri="{FF2B5EF4-FFF2-40B4-BE49-F238E27FC236}">
                <a16:creationId xmlns:a16="http://schemas.microsoft.com/office/drawing/2014/main" id="{A413560B-D75A-DEC5-458B-76231320F43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457284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13893" y="1188455"/>
            <a:ext cx="12219783" cy="2554545"/>
          </a:xfrm>
          <a:prstGeom prst="rect">
            <a:avLst/>
          </a:prstGeom>
          <a:noFill/>
          <a:effectLst>
            <a:glow rad="76200">
              <a:srgbClr val="00B0F0">
                <a:alpha val="49000"/>
              </a:srgbClr>
            </a:glow>
          </a:effectLst>
        </p:spPr>
        <p:txBody>
          <a:bodyPr wrap="square" rtlCol="0" anchor="ctr">
            <a:spAutoFit/>
          </a:bodyPr>
          <a:lstStyle/>
          <a:p>
            <a:pPr algn="ctr"/>
            <a:r>
              <a:rPr lang="fr-FR" sz="8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PRIÈRE DE REPENTANCE</a:t>
            </a:r>
          </a:p>
        </p:txBody>
      </p:sp>
      <p:pic>
        <p:nvPicPr>
          <p:cNvPr id="7" name="Image 6" descr="Une image contenant capture d’écran, Rectangle, carré, ligne&#10;&#10;Description générée automatiquement">
            <a:extLst>
              <a:ext uri="{FF2B5EF4-FFF2-40B4-BE49-F238E27FC236}">
                <a16:creationId xmlns:a16="http://schemas.microsoft.com/office/drawing/2014/main" id="{04865F4B-81C3-8C06-3597-FF3DA0E83203}"/>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2" name="Image 11" descr="Une image contenant capture d’écran, Rectangle, carré, ligne&#10;&#10;Description générée automatiquement">
            <a:extLst>
              <a:ext uri="{FF2B5EF4-FFF2-40B4-BE49-F238E27FC236}">
                <a16:creationId xmlns:a16="http://schemas.microsoft.com/office/drawing/2014/main" id="{513F4805-6D3B-6AB3-BC1F-4DC1CD030861}"/>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3" name="Image 12" descr="Une image contenant capture d’écran, Rectangle, carré, ligne&#10;&#10;Description générée automatiquement">
            <a:extLst>
              <a:ext uri="{FF2B5EF4-FFF2-40B4-BE49-F238E27FC236}">
                <a16:creationId xmlns:a16="http://schemas.microsoft.com/office/drawing/2014/main" id="{C53C443F-84AF-E7DA-5671-2A7E9135D1EA}"/>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4" name="Image 13" descr="Une image contenant capture d’écran, Rectangle, carré, ligne&#10;&#10;Description générée automatiquement">
            <a:extLst>
              <a:ext uri="{FF2B5EF4-FFF2-40B4-BE49-F238E27FC236}">
                <a16:creationId xmlns:a16="http://schemas.microsoft.com/office/drawing/2014/main" id="{A643F199-834E-3290-7C7D-8D0CA50E3801}"/>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E8B0323C-9654-9F1F-76AC-271224B1A1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630D3A2B-2184-A4A2-4FF4-7F6C218476E4}"/>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244599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J’aime l’Éternel</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8E4D4174-0C50-7924-D43E-B478466D30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88B39436-B10C-AC35-2B3A-C76C84140DE8}"/>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191910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2318222"/>
            <a:ext cx="10817348" cy="2215991"/>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J'aime l'Éternel, car Il entend ma voix ;</a:t>
            </a:r>
          </a:p>
          <a:p>
            <a:pPr algn="ctr"/>
            <a:r>
              <a:rPr lang="fr-FR" sz="3600">
                <a:solidFill>
                  <a:srgbClr val="B77C2E"/>
                </a:solidFill>
                <a:latin typeface="DIN 2014" panose="020B0504020202020204" pitchFamily="34" charset="0"/>
                <a:ea typeface="DIN 2014" panose="020B0504020202020204" pitchFamily="34" charset="0"/>
              </a:rPr>
              <a:t>Il a penché son oreille vers moi ;</a:t>
            </a:r>
          </a:p>
          <a:p>
            <a:pPr algn="ctr"/>
            <a:r>
              <a:rPr lang="fr-FR" sz="3600">
                <a:solidFill>
                  <a:srgbClr val="B77C2E"/>
                </a:solidFill>
                <a:latin typeface="DIN 2014" panose="020B0504020202020204" pitchFamily="34" charset="0"/>
                <a:ea typeface="DIN 2014" panose="020B0504020202020204" pitchFamily="34" charset="0"/>
              </a:rPr>
              <a:t>Je l'invoquerai toute ma vie.</a:t>
            </a:r>
          </a:p>
          <a:p>
            <a:pPr algn="ctr"/>
            <a:r>
              <a:rPr lang="fr-FR" sz="3600">
                <a:solidFill>
                  <a:srgbClr val="B77C2E"/>
                </a:solidFill>
                <a:latin typeface="DIN 2014" panose="020B0504020202020204" pitchFamily="34" charset="0"/>
                <a:ea typeface="DIN 2014" panose="020B0504020202020204" pitchFamily="34" charset="0"/>
              </a:rPr>
              <a:t>J'aime l'Éternel, j'aime l'Éternel.</a:t>
            </a:r>
          </a:p>
        </p:txBody>
      </p:sp>
      <p:sp>
        <p:nvSpPr>
          <p:cNvPr id="5" name="ZoneTexte 4">
            <a:extLst>
              <a:ext uri="{FF2B5EF4-FFF2-40B4-BE49-F238E27FC236}">
                <a16:creationId xmlns:a16="http://schemas.microsoft.com/office/drawing/2014/main" id="{87FBC0DF-56FF-6AE2-80BD-B64B0596984C}"/>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374496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1764224"/>
            <a:ext cx="10817348" cy="3323987"/>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Il a délivré mon âme de la mort,</a:t>
            </a:r>
          </a:p>
          <a:p>
            <a:pPr algn="ctr"/>
            <a:r>
              <a:rPr lang="fr-FR" sz="3600">
                <a:solidFill>
                  <a:srgbClr val="B77C2E"/>
                </a:solidFill>
                <a:latin typeface="DIN 2014" panose="020B0504020202020204" pitchFamily="34" charset="0"/>
                <a:ea typeface="DIN 2014" panose="020B0504020202020204" pitchFamily="34" charset="0"/>
              </a:rPr>
              <a:t>Mes yeux des larmes,</a:t>
            </a:r>
          </a:p>
          <a:p>
            <a:pPr algn="ctr"/>
            <a:r>
              <a:rPr lang="fr-FR" sz="3600">
                <a:solidFill>
                  <a:srgbClr val="B77C2E"/>
                </a:solidFill>
                <a:latin typeface="DIN 2014" panose="020B0504020202020204" pitchFamily="34" charset="0"/>
                <a:ea typeface="DIN 2014" panose="020B0504020202020204" pitchFamily="34" charset="0"/>
              </a:rPr>
              <a:t>Mes pieds de la chute.</a:t>
            </a:r>
          </a:p>
          <a:p>
            <a:pPr algn="ctr"/>
            <a:r>
              <a:rPr lang="fr-FR" sz="3600">
                <a:solidFill>
                  <a:srgbClr val="B77C2E"/>
                </a:solidFill>
                <a:latin typeface="DIN 2014" panose="020B0504020202020204" pitchFamily="34" charset="0"/>
                <a:ea typeface="DIN 2014" panose="020B0504020202020204" pitchFamily="34" charset="0"/>
              </a:rPr>
              <a:t>L'Éternel est miséricordieux et juste,</a:t>
            </a:r>
          </a:p>
          <a:p>
            <a:pPr algn="ctr"/>
            <a:r>
              <a:rPr lang="fr-FR" sz="3600">
                <a:solidFill>
                  <a:srgbClr val="B77C2E"/>
                </a:solidFill>
                <a:latin typeface="DIN 2014" panose="020B0504020202020204" pitchFamily="34" charset="0"/>
                <a:ea typeface="DIN 2014" panose="020B0504020202020204" pitchFamily="34" charset="0"/>
              </a:rPr>
              <a:t>Il est plein de compassion,</a:t>
            </a:r>
          </a:p>
          <a:p>
            <a:pPr algn="ctr"/>
            <a:r>
              <a:rPr lang="fr-FR" sz="3600">
                <a:solidFill>
                  <a:srgbClr val="B77C2E"/>
                </a:solidFill>
                <a:latin typeface="DIN 2014" panose="020B0504020202020204" pitchFamily="34" charset="0"/>
                <a:ea typeface="DIN 2014" panose="020B0504020202020204" pitchFamily="34" charset="0"/>
              </a:rPr>
              <a:t>Il est plein de compassion.</a:t>
            </a:r>
          </a:p>
        </p:txBody>
      </p:sp>
      <p:sp>
        <p:nvSpPr>
          <p:cNvPr id="5" name="ZoneTexte 4">
            <a:extLst>
              <a:ext uri="{FF2B5EF4-FFF2-40B4-BE49-F238E27FC236}">
                <a16:creationId xmlns:a16="http://schemas.microsoft.com/office/drawing/2014/main" id="{87FBC0DF-56FF-6AE2-80BD-B64B0596984C}"/>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437938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ACCUEIL</a:t>
            </a:r>
          </a:p>
        </p:txBody>
      </p:sp>
      <p:pic>
        <p:nvPicPr>
          <p:cNvPr id="7" name="Image 6" descr="Une image contenant capture d’écran, Rectangle, carré, ligne&#10;&#10;Description générée automatiquement">
            <a:extLst>
              <a:ext uri="{FF2B5EF4-FFF2-40B4-BE49-F238E27FC236}">
                <a16:creationId xmlns:a16="http://schemas.microsoft.com/office/drawing/2014/main" id="{CF56D1A5-24DA-9B2F-036A-B1231C96FCEB}"/>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2" name="Image 11" descr="Une image contenant capture d’écran, Rectangle, carré, ligne&#10;&#10;Description générée automatiquement">
            <a:extLst>
              <a:ext uri="{FF2B5EF4-FFF2-40B4-BE49-F238E27FC236}">
                <a16:creationId xmlns:a16="http://schemas.microsoft.com/office/drawing/2014/main" id="{33635682-34A8-4006-862A-63293BDBEC66}"/>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3" name="Image 12" descr="Une image contenant capture d’écran, Rectangle, carré, ligne&#10;&#10;Description générée automatiquement">
            <a:extLst>
              <a:ext uri="{FF2B5EF4-FFF2-40B4-BE49-F238E27FC236}">
                <a16:creationId xmlns:a16="http://schemas.microsoft.com/office/drawing/2014/main" id="{AC2F86E4-8B01-4228-0D36-35D7C5B647C7}"/>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4" name="Image 13" descr="Une image contenant capture d’écran, Rectangle, carré, ligne&#10;&#10;Description générée automatiquement">
            <a:extLst>
              <a:ext uri="{FF2B5EF4-FFF2-40B4-BE49-F238E27FC236}">
                <a16:creationId xmlns:a16="http://schemas.microsoft.com/office/drawing/2014/main" id="{F2C360AF-D278-0F71-66C0-4E258F3939AD}"/>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11" name="Image 10" descr="Une image contenant art&#10;&#10;Description générée automatiquement">
            <a:extLst>
              <a:ext uri="{FF2B5EF4-FFF2-40B4-BE49-F238E27FC236}">
                <a16:creationId xmlns:a16="http://schemas.microsoft.com/office/drawing/2014/main" id="{72283B87-E173-3310-6008-F64B700168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16" name="ZoneTexte 15">
            <a:extLst>
              <a:ext uri="{FF2B5EF4-FFF2-40B4-BE49-F238E27FC236}">
                <a16:creationId xmlns:a16="http://schemas.microsoft.com/office/drawing/2014/main" id="{D33FE7F8-9766-256C-8E95-86DA49D31EF5}"/>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335233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2318222"/>
            <a:ext cx="10817348" cy="2215991"/>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J'aime l'Éternel, car Il entend ma voix ;</a:t>
            </a:r>
          </a:p>
          <a:p>
            <a:pPr algn="ctr"/>
            <a:r>
              <a:rPr lang="fr-FR" sz="3600">
                <a:solidFill>
                  <a:srgbClr val="B77C2E"/>
                </a:solidFill>
                <a:latin typeface="DIN 2014" panose="020B0504020202020204" pitchFamily="34" charset="0"/>
                <a:ea typeface="DIN 2014" panose="020B0504020202020204" pitchFamily="34" charset="0"/>
              </a:rPr>
              <a:t>Il a penché son oreille vers moi ;</a:t>
            </a:r>
          </a:p>
          <a:p>
            <a:pPr algn="ctr"/>
            <a:r>
              <a:rPr lang="fr-FR" sz="3600">
                <a:solidFill>
                  <a:srgbClr val="B77C2E"/>
                </a:solidFill>
                <a:latin typeface="DIN 2014" panose="020B0504020202020204" pitchFamily="34" charset="0"/>
                <a:ea typeface="DIN 2014" panose="020B0504020202020204" pitchFamily="34" charset="0"/>
              </a:rPr>
              <a:t>Je l'invoquerai toute ma vie.</a:t>
            </a:r>
          </a:p>
          <a:p>
            <a:pPr algn="ctr"/>
            <a:r>
              <a:rPr lang="fr-FR" sz="3600">
                <a:solidFill>
                  <a:srgbClr val="B77C2E"/>
                </a:solidFill>
                <a:latin typeface="DIN 2014" panose="020B0504020202020204" pitchFamily="34" charset="0"/>
                <a:ea typeface="DIN 2014" panose="020B0504020202020204" pitchFamily="34" charset="0"/>
              </a:rPr>
              <a:t>J'aime l'Éternel, j'aime l'Éternel.</a:t>
            </a:r>
          </a:p>
        </p:txBody>
      </p:sp>
      <p:sp>
        <p:nvSpPr>
          <p:cNvPr id="5" name="ZoneTexte 4">
            <a:extLst>
              <a:ext uri="{FF2B5EF4-FFF2-40B4-BE49-F238E27FC236}">
                <a16:creationId xmlns:a16="http://schemas.microsoft.com/office/drawing/2014/main" id="{87FBC0DF-56FF-6AE2-80BD-B64B0596984C}"/>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035674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Proverbe 4.23-25a</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244357"/>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244359"/>
            <a:ext cx="2070448" cy="1097112"/>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C0049333-9D58-B92C-4D01-59BD7E4D0F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6" name="ZoneTexte 5">
            <a:extLst>
              <a:ext uri="{FF2B5EF4-FFF2-40B4-BE49-F238E27FC236}">
                <a16:creationId xmlns:a16="http://schemas.microsoft.com/office/drawing/2014/main" id="{2CF57805-A6F1-5932-9609-B4298D8A245A}"/>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513754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1820012"/>
            <a:ext cx="10817348" cy="3231654"/>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 Garde ton cœur plus que toute autre chose, </a:t>
            </a:r>
          </a:p>
          <a:p>
            <a:pPr algn="l"/>
            <a:r>
              <a:rPr lang="fr-FR" sz="3500" b="0" i="0" u="none" strike="noStrike" baseline="0">
                <a:solidFill>
                  <a:srgbClr val="B77C2E"/>
                </a:solidFill>
                <a:latin typeface="DIN 2014" panose="020B0504020202020204" pitchFamily="34" charset="0"/>
                <a:ea typeface="DIN 2014" panose="020B0504020202020204" pitchFamily="34" charset="0"/>
              </a:rPr>
              <a:t>car de lui jaillissent les sources de la vie. </a:t>
            </a:r>
          </a:p>
          <a:p>
            <a:pPr algn="l"/>
            <a:r>
              <a:rPr lang="fr-FR" sz="3500" b="0" i="0" u="none" strike="noStrike" baseline="0">
                <a:solidFill>
                  <a:srgbClr val="B77C2E"/>
                </a:solidFill>
                <a:latin typeface="DIN 2014" panose="020B0504020202020204" pitchFamily="34" charset="0"/>
                <a:ea typeface="DIN 2014" panose="020B0504020202020204" pitchFamily="34" charset="0"/>
              </a:rPr>
              <a:t>Ecarte de ta bouche la fausseté, </a:t>
            </a:r>
          </a:p>
          <a:p>
            <a:pPr algn="l"/>
            <a:r>
              <a:rPr lang="fr-FR" sz="3500" b="0" i="0" u="none" strike="noStrike" baseline="0">
                <a:solidFill>
                  <a:srgbClr val="B77C2E"/>
                </a:solidFill>
                <a:latin typeface="DIN 2014" panose="020B0504020202020204" pitchFamily="34" charset="0"/>
                <a:ea typeface="DIN 2014" panose="020B0504020202020204" pitchFamily="34" charset="0"/>
              </a:rPr>
              <a:t>éloigne de tes lèvres les détours ! </a:t>
            </a:r>
          </a:p>
          <a:p>
            <a:pPr algn="l"/>
            <a:r>
              <a:rPr lang="fr-FR" sz="3500" b="0" i="0" u="none" strike="noStrike" baseline="0">
                <a:solidFill>
                  <a:srgbClr val="B77C2E"/>
                </a:solidFill>
                <a:latin typeface="DIN 2014" panose="020B0504020202020204" pitchFamily="34" charset="0"/>
                <a:ea typeface="DIN 2014" panose="020B0504020202020204" pitchFamily="34" charset="0"/>
              </a:rPr>
              <a:t>Que tes yeux regardent bien en face </a:t>
            </a:r>
          </a:p>
          <a:p>
            <a:pPr algn="l"/>
            <a:r>
              <a:rPr lang="fr-FR" sz="3500" b="0" i="0" u="none" strike="noStrike" baseline="0">
                <a:solidFill>
                  <a:srgbClr val="B77C2E"/>
                </a:solidFill>
                <a:latin typeface="DIN 2014" panose="020B0504020202020204" pitchFamily="34" charset="0"/>
                <a:ea typeface="DIN 2014" panose="020B0504020202020204" pitchFamily="34" charset="0"/>
              </a:rPr>
              <a:t>et que tes paupières se dirigent droit devant toi. »</a:t>
            </a:r>
          </a:p>
        </p:txBody>
      </p:sp>
      <p:sp>
        <p:nvSpPr>
          <p:cNvPr id="5" name="ZoneTexte 4">
            <a:extLst>
              <a:ext uri="{FF2B5EF4-FFF2-40B4-BE49-F238E27FC236}">
                <a16:creationId xmlns:a16="http://schemas.microsoft.com/office/drawing/2014/main" id="{8373BD33-E581-76C7-8586-BA186E879031}"/>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363988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Deutéronome 31.6</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244357"/>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244359"/>
            <a:ext cx="2070448" cy="1097112"/>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FCF581FC-316D-64B5-11FA-2C15B2A87C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6" name="ZoneTexte 5">
            <a:extLst>
              <a:ext uri="{FF2B5EF4-FFF2-40B4-BE49-F238E27FC236}">
                <a16:creationId xmlns:a16="http://schemas.microsoft.com/office/drawing/2014/main" id="{00475E6F-387A-7753-440D-82E3063D8406}"/>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469365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2358620"/>
            <a:ext cx="10817348" cy="2154436"/>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 Fortifiez-vous et prenez courage ! </a:t>
            </a:r>
            <a:br>
              <a:rPr lang="fr-FR" sz="3500" b="0" i="0" u="none" strike="noStrike" baseline="0">
                <a:solidFill>
                  <a:srgbClr val="B77C2E"/>
                </a:solidFill>
                <a:latin typeface="DIN 2014" panose="020B0504020202020204" pitchFamily="34" charset="0"/>
                <a:ea typeface="DIN 2014" panose="020B0504020202020204" pitchFamily="34" charset="0"/>
              </a:rPr>
            </a:br>
            <a:r>
              <a:rPr lang="fr-FR" sz="3500" b="0" i="0" u="none" strike="noStrike" baseline="0">
                <a:solidFill>
                  <a:srgbClr val="B77C2E"/>
                </a:solidFill>
                <a:latin typeface="DIN 2014" panose="020B0504020202020204" pitchFamily="34" charset="0"/>
                <a:ea typeface="DIN 2014" panose="020B0504020202020204" pitchFamily="34" charset="0"/>
              </a:rPr>
              <a:t>N’ayez pas peur et ne soyez pas effrayés devant eux, </a:t>
            </a:r>
          </a:p>
          <a:p>
            <a:pPr algn="l"/>
            <a:r>
              <a:rPr lang="fr-FR" sz="3500" b="0" i="0" u="none" strike="noStrike" baseline="0">
                <a:solidFill>
                  <a:srgbClr val="B77C2E"/>
                </a:solidFill>
                <a:latin typeface="DIN 2014" panose="020B0504020202020204" pitchFamily="34" charset="0"/>
                <a:ea typeface="DIN 2014" panose="020B0504020202020204" pitchFamily="34" charset="0"/>
              </a:rPr>
              <a:t>car l’Éternel, ton Dieu, marchera lui-même avec toi. </a:t>
            </a:r>
          </a:p>
          <a:p>
            <a:pPr algn="l"/>
            <a:r>
              <a:rPr lang="fr-FR" sz="3500" b="0" i="0" u="none" strike="noStrike" baseline="0">
                <a:solidFill>
                  <a:srgbClr val="B77C2E"/>
                </a:solidFill>
                <a:latin typeface="DIN 2014" panose="020B0504020202020204" pitchFamily="34" charset="0"/>
                <a:ea typeface="DIN 2014" panose="020B0504020202020204" pitchFamily="34" charset="0"/>
              </a:rPr>
              <a:t>Il ne te délaissera pas, il ne t’abandonnera pas. »</a:t>
            </a:r>
          </a:p>
        </p:txBody>
      </p:sp>
      <p:sp>
        <p:nvSpPr>
          <p:cNvPr id="5" name="ZoneTexte 4">
            <a:extLst>
              <a:ext uri="{FF2B5EF4-FFF2-40B4-BE49-F238E27FC236}">
                <a16:creationId xmlns:a16="http://schemas.microsoft.com/office/drawing/2014/main" id="{B493C9F9-24B0-0FE9-29CB-532DCC06E02B}"/>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359381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Ni par force</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34AFE825-E457-0A69-5BBD-116DAF1CF2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92DB2449-DB87-D332-1670-0C426EC43C59}"/>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4292676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658902"/>
            <a:ext cx="10817348" cy="5539978"/>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Ni par force,</a:t>
            </a:r>
          </a:p>
          <a:p>
            <a:pPr algn="ctr"/>
            <a:r>
              <a:rPr lang="fr-FR" sz="3600">
                <a:solidFill>
                  <a:srgbClr val="B77C2E"/>
                </a:solidFill>
                <a:latin typeface="DIN 2014" panose="020B0504020202020204" pitchFamily="34" charset="0"/>
                <a:ea typeface="DIN 2014" panose="020B0504020202020204" pitchFamily="34" charset="0"/>
              </a:rPr>
              <a:t>Ni par puissance</a:t>
            </a:r>
          </a:p>
          <a:p>
            <a:pPr algn="ctr"/>
            <a:r>
              <a:rPr lang="fr-FR" sz="3600">
                <a:solidFill>
                  <a:srgbClr val="B77C2E"/>
                </a:solidFill>
                <a:latin typeface="DIN 2014" panose="020B0504020202020204" pitchFamily="34" charset="0"/>
                <a:ea typeface="DIN 2014" panose="020B0504020202020204" pitchFamily="34" charset="0"/>
              </a:rPr>
              <a:t>Mais par mon Esprit.</a:t>
            </a:r>
          </a:p>
          <a:p>
            <a:pPr algn="ctr"/>
            <a:r>
              <a:rPr lang="fr-FR" sz="3600">
                <a:solidFill>
                  <a:srgbClr val="B77C2E"/>
                </a:solidFill>
                <a:latin typeface="DIN 2014" panose="020B0504020202020204" pitchFamily="34" charset="0"/>
                <a:ea typeface="DIN 2014" panose="020B0504020202020204" pitchFamily="34" charset="0"/>
              </a:rPr>
              <a:t>Ni par force,</a:t>
            </a:r>
          </a:p>
          <a:p>
            <a:pPr algn="ctr"/>
            <a:r>
              <a:rPr lang="fr-FR" sz="3600">
                <a:solidFill>
                  <a:srgbClr val="B77C2E"/>
                </a:solidFill>
                <a:latin typeface="DIN 2014" panose="020B0504020202020204" pitchFamily="34" charset="0"/>
                <a:ea typeface="DIN 2014" panose="020B0504020202020204" pitchFamily="34" charset="0"/>
              </a:rPr>
              <a:t>Ni par puissance</a:t>
            </a:r>
          </a:p>
          <a:p>
            <a:pPr algn="ctr"/>
            <a:r>
              <a:rPr lang="fr-FR" sz="3600">
                <a:solidFill>
                  <a:srgbClr val="B77C2E"/>
                </a:solidFill>
                <a:latin typeface="DIN 2014" panose="020B0504020202020204" pitchFamily="34" charset="0"/>
                <a:ea typeface="DIN 2014" panose="020B0504020202020204" pitchFamily="34" charset="0"/>
              </a:rPr>
              <a:t>Mais par mon Esprit.</a:t>
            </a:r>
          </a:p>
          <a:p>
            <a:pPr algn="ctr"/>
            <a:r>
              <a:rPr lang="fr-FR" sz="3600">
                <a:solidFill>
                  <a:srgbClr val="B77C2E"/>
                </a:solidFill>
                <a:latin typeface="DIN 2014" panose="020B0504020202020204" pitchFamily="34" charset="0"/>
                <a:ea typeface="DIN 2014" panose="020B0504020202020204" pitchFamily="34" charset="0"/>
              </a:rPr>
              <a:t>Que le faible dise je suis fort,</a:t>
            </a:r>
          </a:p>
          <a:p>
            <a:pPr algn="ctr"/>
            <a:r>
              <a:rPr lang="fr-FR" sz="3600">
                <a:solidFill>
                  <a:srgbClr val="B77C2E"/>
                </a:solidFill>
                <a:latin typeface="DIN 2014" panose="020B0504020202020204" pitchFamily="34" charset="0"/>
                <a:ea typeface="DIN 2014" panose="020B0504020202020204" pitchFamily="34" charset="0"/>
              </a:rPr>
              <a:t>Tu ne craindras aucun tort.</a:t>
            </a:r>
          </a:p>
          <a:p>
            <a:pPr algn="ctr"/>
            <a:r>
              <a:rPr lang="fr-FR" sz="3600">
                <a:solidFill>
                  <a:srgbClr val="B77C2E"/>
                </a:solidFill>
                <a:latin typeface="DIN 2014" panose="020B0504020202020204" pitchFamily="34" charset="0"/>
                <a:ea typeface="DIN 2014" panose="020B0504020202020204" pitchFamily="34" charset="0"/>
              </a:rPr>
              <a:t>J'ai triomphé de la mort</a:t>
            </a:r>
          </a:p>
          <a:p>
            <a:pPr algn="ctr"/>
            <a:r>
              <a:rPr lang="fr-FR" sz="3600">
                <a:solidFill>
                  <a:srgbClr val="B77C2E"/>
                </a:solidFill>
                <a:latin typeface="DIN 2014" panose="020B0504020202020204" pitchFamily="34" charset="0"/>
                <a:ea typeface="DIN 2014" panose="020B0504020202020204" pitchFamily="34" charset="0"/>
              </a:rPr>
              <a:t>Oui par mon Esprit.</a:t>
            </a:r>
          </a:p>
        </p:txBody>
      </p:sp>
      <p:sp>
        <p:nvSpPr>
          <p:cNvPr id="5" name="ZoneTexte 4">
            <a:extLst>
              <a:ext uri="{FF2B5EF4-FFF2-40B4-BE49-F238E27FC236}">
                <a16:creationId xmlns:a16="http://schemas.microsoft.com/office/drawing/2014/main" id="{086A424C-0495-BB5C-07D0-056244DDB485}"/>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4088222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17810"/>
            <a:ext cx="12219783" cy="2031325"/>
          </a:xfrm>
          <a:prstGeom prst="rect">
            <a:avLst/>
          </a:prstGeom>
          <a:noFill/>
          <a:effectLst>
            <a:glow rad="76200">
              <a:srgbClr val="00B0F0">
                <a:alpha val="49000"/>
              </a:srgbClr>
            </a:glow>
          </a:effectLst>
        </p:spPr>
        <p:txBody>
          <a:bodyPr wrap="square" rtlCol="0" anchor="ctr">
            <a:spAutoFit/>
          </a:bodyPr>
          <a:lstStyle/>
          <a:p>
            <a:pPr algn="ctr"/>
            <a:r>
              <a:rPr lang="fr-FR" sz="54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Présentation</a:t>
            </a:r>
            <a:endPar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a:p>
            <a:pPr algn="ctr"/>
            <a:r>
              <a:rPr lang="fr-FR" sz="72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QUI EST LE SEL ?</a:t>
            </a:r>
          </a:p>
        </p:txBody>
      </p:sp>
      <p:sp>
        <p:nvSpPr>
          <p:cNvPr id="16" name="ZoneTexte 15">
            <a:extLst>
              <a:ext uri="{FF2B5EF4-FFF2-40B4-BE49-F238E27FC236}">
                <a16:creationId xmlns:a16="http://schemas.microsoft.com/office/drawing/2014/main" id="{1D268687-2FE1-D917-9522-293DBADB2E7E}"/>
              </a:ext>
            </a:extLst>
          </p:cNvPr>
          <p:cNvSpPr txBox="1"/>
          <p:nvPr/>
        </p:nvSpPr>
        <p:spPr>
          <a:xfrm>
            <a:off x="1934482" y="652349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Lato Medium" panose="020F0502020204030203" pitchFamily="34" charset="0"/>
                <a:ea typeface="Lato Medium" panose="020F0502020204030203" pitchFamily="34" charset="0"/>
                <a:cs typeface="Lato Medium" panose="020F0502020204030203" pitchFamily="34" charset="0"/>
              </a:rPr>
              <a:t>Une action chrétienne dans un monde en détresse</a:t>
            </a: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8" name="Image 7" descr="Une image contenant Graphique, Police, logo, symbole&#10;&#10;Description générée automatiquement">
            <a:extLst>
              <a:ext uri="{FF2B5EF4-FFF2-40B4-BE49-F238E27FC236}">
                <a16:creationId xmlns:a16="http://schemas.microsoft.com/office/drawing/2014/main" id="{E5511F75-E0EC-FD54-8F6C-A90394F8ED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1920" y="5078167"/>
            <a:ext cx="2668158" cy="1201518"/>
          </a:xfrm>
          <a:prstGeom prst="rect">
            <a:avLst/>
          </a:prstGeom>
          <a:effectLst>
            <a:glow rad="38100">
              <a:srgbClr val="0070C0">
                <a:alpha val="59000"/>
              </a:srgbClr>
            </a:glow>
            <a:outerShdw blurRad="152400" algn="ctr" rotWithShape="0">
              <a:srgbClr val="0070C0"/>
            </a:outerShdw>
          </a:effectLst>
        </p:spPr>
      </p:pic>
    </p:spTree>
    <p:extLst>
      <p:ext uri="{BB962C8B-B14F-4D97-AF65-F5344CB8AC3E}">
        <p14:creationId xmlns:p14="http://schemas.microsoft.com/office/powerpoint/2010/main" val="2338471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1380994"/>
            <a:ext cx="10817348" cy="2954655"/>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4800" b="0" i="0" u="none" strike="noStrike" baseline="0">
                <a:solidFill>
                  <a:srgbClr val="B77C2E"/>
                </a:solidFill>
                <a:latin typeface="DIN 2014" panose="020B0504020202020204" pitchFamily="34" charset="0"/>
                <a:ea typeface="DIN 2014" panose="020B0504020202020204" pitchFamily="34" charset="0"/>
              </a:rPr>
              <a:t>Une association </a:t>
            </a:r>
            <a:r>
              <a:rPr lang="fr-FR" sz="4800" b="0" i="0" u="none" strike="noStrike" baseline="0">
                <a:solidFill>
                  <a:srgbClr val="B77C2E"/>
                </a:solidFill>
                <a:latin typeface="DIN 2014 Extra Bold" panose="020B0804020202020204" pitchFamily="34" charset="0"/>
                <a:ea typeface="DIN 2014 Extra Bold" panose="020B0804020202020204" pitchFamily="34" charset="0"/>
                <a:cs typeface="Lato Black" panose="020F0502020204030203" pitchFamily="34" charset="0"/>
              </a:rPr>
              <a:t>protestante</a:t>
            </a:r>
            <a:r>
              <a:rPr lang="fr-FR" sz="4800" b="0" i="0" u="none" strike="noStrike" baseline="0">
                <a:solidFill>
                  <a:srgbClr val="B77C2E"/>
                </a:solidFill>
                <a:latin typeface="DIN 2014 Extra Bold" panose="020B0804020202020204" pitchFamily="34" charset="0"/>
                <a:ea typeface="DIN 2014 Extra Bold" panose="020B0804020202020204" pitchFamily="34" charset="0"/>
              </a:rPr>
              <a:t> </a:t>
            </a:r>
          </a:p>
          <a:p>
            <a:pPr algn="ctr"/>
            <a:r>
              <a:rPr lang="fr-FR" sz="4800" b="0" i="0" u="none" strike="noStrike" baseline="0">
                <a:solidFill>
                  <a:srgbClr val="B77C2E"/>
                </a:solidFill>
                <a:latin typeface="DIN 2014" panose="020B0504020202020204" pitchFamily="34" charset="0"/>
                <a:ea typeface="DIN 2014" panose="020B0504020202020204" pitchFamily="34" charset="0"/>
              </a:rPr>
              <a:t>de </a:t>
            </a:r>
            <a:r>
              <a:rPr lang="fr-FR" sz="4800" b="0" i="0" u="none" strike="noStrike" baseline="0">
                <a:solidFill>
                  <a:srgbClr val="B77C2E"/>
                </a:solidFill>
                <a:latin typeface="DIN 2014 Extra Bold" panose="020B0804020202020204" pitchFamily="34" charset="0"/>
                <a:ea typeface="DIN 2014 Extra Bold" panose="020B0804020202020204" pitchFamily="34" charset="0"/>
                <a:cs typeface="Lato Black" panose="020F0502020204030203" pitchFamily="34" charset="0"/>
              </a:rPr>
              <a:t>solidarité internationale </a:t>
            </a:r>
            <a:r>
              <a:rPr lang="fr-FR" sz="4800" b="0" i="0" u="none" strike="noStrike" baseline="0">
                <a:solidFill>
                  <a:srgbClr val="B77C2E"/>
                </a:solidFill>
                <a:latin typeface="DIN 2014" panose="020B0504020202020204" pitchFamily="34" charset="0"/>
                <a:ea typeface="DIN 2014" panose="020B0504020202020204" pitchFamily="34" charset="0"/>
              </a:rPr>
              <a:t>qui cherche </a:t>
            </a:r>
          </a:p>
          <a:p>
            <a:pPr algn="ctr"/>
            <a:r>
              <a:rPr lang="fr-FR" sz="4800" b="0" i="0" u="none" strike="noStrike" baseline="0">
                <a:solidFill>
                  <a:srgbClr val="B77C2E"/>
                </a:solidFill>
                <a:latin typeface="DIN 2014" panose="020B0504020202020204" pitchFamily="34" charset="0"/>
                <a:ea typeface="DIN 2014" panose="020B0504020202020204" pitchFamily="34" charset="0"/>
              </a:rPr>
              <a:t>à </a:t>
            </a:r>
            <a:r>
              <a:rPr lang="fr-FR" sz="4800" b="0" i="0" u="none" strike="noStrike" baseline="0">
                <a:solidFill>
                  <a:srgbClr val="B77C2E"/>
                </a:solidFill>
                <a:latin typeface="DIN 2014 Extra Bold" panose="020B0804020202020204" pitchFamily="34" charset="0"/>
                <a:ea typeface="DIN 2014 Extra Bold" panose="020B0804020202020204" pitchFamily="34" charset="0"/>
                <a:cs typeface="Lato Black" panose="020F0502020204030203" pitchFamily="34" charset="0"/>
              </a:rPr>
              <a:t>améliorer les conditions de vie </a:t>
            </a:r>
          </a:p>
          <a:p>
            <a:pPr algn="ctr"/>
            <a:r>
              <a:rPr lang="fr-FR" sz="4800" b="0" i="0" u="none" strike="noStrike" baseline="0">
                <a:solidFill>
                  <a:srgbClr val="B77C2E"/>
                </a:solidFill>
                <a:latin typeface="DIN 2014" panose="020B0504020202020204" pitchFamily="34" charset="0"/>
                <a:ea typeface="DIN 2014" panose="020B0504020202020204" pitchFamily="34" charset="0"/>
              </a:rPr>
              <a:t>dans les </a:t>
            </a:r>
            <a:r>
              <a:rPr lang="fr-FR" sz="4800" b="0" i="0" u="none" strike="noStrike" baseline="0">
                <a:solidFill>
                  <a:srgbClr val="B77C2E"/>
                </a:solidFill>
                <a:latin typeface="DIN 2014 Extra Bold" panose="020B0804020202020204" pitchFamily="34" charset="0"/>
                <a:ea typeface="DIN 2014 Extra Bold" panose="020B0804020202020204" pitchFamily="34" charset="0"/>
                <a:cs typeface="Lato Black" panose="020F0502020204030203" pitchFamily="34" charset="0"/>
              </a:rPr>
              <a:t>pays en situation de pauvreté</a:t>
            </a:r>
            <a:r>
              <a:rPr lang="fr-FR" sz="4800" b="0" i="0" u="none" strike="noStrike" baseline="0">
                <a:solidFill>
                  <a:srgbClr val="B77C2E"/>
                </a:solidFill>
                <a:latin typeface="DIN 2014" panose="020B0504020202020204" pitchFamily="34" charset="0"/>
                <a:ea typeface="DIN 2014" panose="020B0504020202020204" pitchFamily="34" charset="0"/>
              </a:rPr>
              <a:t>.</a:t>
            </a:r>
          </a:p>
        </p:txBody>
      </p:sp>
      <p:sp>
        <p:nvSpPr>
          <p:cNvPr id="2" name="ZoneTexte 1">
            <a:extLst>
              <a:ext uri="{FF2B5EF4-FFF2-40B4-BE49-F238E27FC236}">
                <a16:creationId xmlns:a16="http://schemas.microsoft.com/office/drawing/2014/main" id="{3BA1E471-F392-94F2-DCAE-1178791D72D3}"/>
              </a:ext>
            </a:extLst>
          </p:cNvPr>
          <p:cNvSpPr txBox="1"/>
          <p:nvPr/>
        </p:nvSpPr>
        <p:spPr>
          <a:xfrm>
            <a:off x="1934482" y="6579483"/>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Lato Medium" panose="020F0502020204030203" pitchFamily="34" charset="0"/>
                <a:ea typeface="Lato Medium" panose="020F0502020204030203" pitchFamily="34" charset="0"/>
                <a:cs typeface="Lato Medium" panose="020F0502020204030203" pitchFamily="34" charset="0"/>
              </a:rPr>
              <a:t>Une action chrétienne dans un monde en détresse</a:t>
            </a:r>
          </a:p>
        </p:txBody>
      </p:sp>
      <p:pic>
        <p:nvPicPr>
          <p:cNvPr id="5" name="Image 4">
            <a:extLst>
              <a:ext uri="{FF2B5EF4-FFF2-40B4-BE49-F238E27FC236}">
                <a16:creationId xmlns:a16="http://schemas.microsoft.com/office/drawing/2014/main" id="{14146B10-85D7-0997-C281-918AA862C3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4146" y="5034209"/>
            <a:ext cx="2063708" cy="1203283"/>
          </a:xfrm>
          <a:prstGeom prst="rect">
            <a:avLst/>
          </a:prstGeom>
        </p:spPr>
      </p:pic>
    </p:spTree>
    <p:extLst>
      <p:ext uri="{BB962C8B-B14F-4D97-AF65-F5344CB8AC3E}">
        <p14:creationId xmlns:p14="http://schemas.microsoft.com/office/powerpoint/2010/main" val="1918452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grpSp>
        <p:nvGrpSpPr>
          <p:cNvPr id="7" name="Groupe 6">
            <a:extLst>
              <a:ext uri="{FF2B5EF4-FFF2-40B4-BE49-F238E27FC236}">
                <a16:creationId xmlns:a16="http://schemas.microsoft.com/office/drawing/2014/main" id="{02DB975A-ACF1-BE66-DD48-58C4E5FEBED2}"/>
              </a:ext>
            </a:extLst>
          </p:cNvPr>
          <p:cNvGrpSpPr/>
          <p:nvPr/>
        </p:nvGrpSpPr>
        <p:grpSpPr>
          <a:xfrm>
            <a:off x="6401712" y="1116619"/>
            <a:ext cx="4320480" cy="1980000"/>
            <a:chOff x="6282097" y="1711694"/>
            <a:chExt cx="4320480" cy="1980000"/>
          </a:xfrm>
          <a:effectLst>
            <a:glow rad="381000">
              <a:srgbClr val="00B0F0">
                <a:alpha val="25000"/>
              </a:srgbClr>
            </a:glow>
          </a:effectLst>
        </p:grpSpPr>
        <p:sp>
          <p:nvSpPr>
            <p:cNvPr id="8" name="Rectangle 7">
              <a:extLst>
                <a:ext uri="{FF2B5EF4-FFF2-40B4-BE49-F238E27FC236}">
                  <a16:creationId xmlns:a16="http://schemas.microsoft.com/office/drawing/2014/main" id="{F19B92D6-89E9-C258-3892-B6A45132178D}"/>
                </a:ext>
              </a:extLst>
            </p:cNvPr>
            <p:cNvSpPr/>
            <p:nvPr/>
          </p:nvSpPr>
          <p:spPr>
            <a:xfrm>
              <a:off x="6282097" y="1711694"/>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9" name="ZoneTexte 8">
              <a:extLst>
                <a:ext uri="{FF2B5EF4-FFF2-40B4-BE49-F238E27FC236}">
                  <a16:creationId xmlns:a16="http://schemas.microsoft.com/office/drawing/2014/main" id="{6DD138C4-F7B6-38A5-19CD-73FCE70E7FA2}"/>
                </a:ext>
              </a:extLst>
            </p:cNvPr>
            <p:cNvSpPr txBox="1"/>
            <p:nvPr/>
          </p:nvSpPr>
          <p:spPr>
            <a:xfrm>
              <a:off x="6352806" y="2407851"/>
              <a:ext cx="4179062" cy="769441"/>
            </a:xfrm>
            <a:prstGeom prst="rect">
              <a:avLst/>
            </a:prstGeom>
            <a:noFill/>
            <a:effectLst>
              <a:outerShdw blurRad="215900" dist="114300" dir="3660000" sx="105000" sy="105000" algn="ctr" rotWithShape="0">
                <a:srgbClr val="000000">
                  <a:alpha val="59000"/>
                </a:srgbClr>
              </a:outerShdw>
            </a:effectLst>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RESPONSABLE</a:t>
              </a:r>
            </a:p>
          </p:txBody>
        </p:sp>
      </p:grpSp>
      <p:grpSp>
        <p:nvGrpSpPr>
          <p:cNvPr id="10" name="Groupe 9">
            <a:extLst>
              <a:ext uri="{FF2B5EF4-FFF2-40B4-BE49-F238E27FC236}">
                <a16:creationId xmlns:a16="http://schemas.microsoft.com/office/drawing/2014/main" id="{C12D5424-36C3-A206-5375-C03429654C88}"/>
              </a:ext>
            </a:extLst>
          </p:cNvPr>
          <p:cNvGrpSpPr/>
          <p:nvPr/>
        </p:nvGrpSpPr>
        <p:grpSpPr>
          <a:xfrm>
            <a:off x="1715534" y="1116619"/>
            <a:ext cx="4320480" cy="1980000"/>
            <a:chOff x="1595919" y="1711694"/>
            <a:chExt cx="4320480" cy="1980000"/>
          </a:xfrm>
          <a:effectLst>
            <a:glow rad="381000">
              <a:srgbClr val="00B0F0">
                <a:alpha val="25000"/>
              </a:srgbClr>
            </a:glow>
          </a:effectLst>
        </p:grpSpPr>
        <p:sp>
          <p:nvSpPr>
            <p:cNvPr id="11" name="Rectangle 10">
              <a:extLst>
                <a:ext uri="{FF2B5EF4-FFF2-40B4-BE49-F238E27FC236}">
                  <a16:creationId xmlns:a16="http://schemas.microsoft.com/office/drawing/2014/main" id="{93E44D63-7670-2E35-3FB2-69D68B894325}"/>
                </a:ext>
              </a:extLst>
            </p:cNvPr>
            <p:cNvSpPr/>
            <p:nvPr/>
          </p:nvSpPr>
          <p:spPr>
            <a:xfrm>
              <a:off x="1595919" y="1711694"/>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12" name="ZoneTexte 11">
              <a:extLst>
                <a:ext uri="{FF2B5EF4-FFF2-40B4-BE49-F238E27FC236}">
                  <a16:creationId xmlns:a16="http://schemas.microsoft.com/office/drawing/2014/main" id="{4A7955E4-ACA5-F42F-692B-57D803A9408B}"/>
                </a:ext>
              </a:extLst>
            </p:cNvPr>
            <p:cNvSpPr txBox="1"/>
            <p:nvPr/>
          </p:nvSpPr>
          <p:spPr>
            <a:xfrm>
              <a:off x="1947362" y="2407851"/>
              <a:ext cx="3617595" cy="769441"/>
            </a:xfrm>
            <a:prstGeom prst="rect">
              <a:avLst/>
            </a:prstGeom>
            <a:noFill/>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CHRÉTIEN</a:t>
              </a:r>
            </a:p>
          </p:txBody>
        </p:sp>
        <p:sp>
          <p:nvSpPr>
            <p:cNvPr id="13" name="ZoneTexte 12">
              <a:extLst>
                <a:ext uri="{FF2B5EF4-FFF2-40B4-BE49-F238E27FC236}">
                  <a16:creationId xmlns:a16="http://schemas.microsoft.com/office/drawing/2014/main" id="{3A5C398E-B5D5-7FA3-8700-FF1C154BB1C0}"/>
                </a:ext>
              </a:extLst>
            </p:cNvPr>
            <p:cNvSpPr txBox="1"/>
            <p:nvPr/>
          </p:nvSpPr>
          <p:spPr>
            <a:xfrm>
              <a:off x="1859850" y="1988427"/>
              <a:ext cx="3792618" cy="461665"/>
            </a:xfrm>
            <a:prstGeom prst="rect">
              <a:avLst/>
            </a:prstGeom>
            <a:noFill/>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un engagement</a:t>
              </a:r>
            </a:p>
          </p:txBody>
        </p:sp>
      </p:grpSp>
      <p:grpSp>
        <p:nvGrpSpPr>
          <p:cNvPr id="14" name="Groupe 13">
            <a:extLst>
              <a:ext uri="{FF2B5EF4-FFF2-40B4-BE49-F238E27FC236}">
                <a16:creationId xmlns:a16="http://schemas.microsoft.com/office/drawing/2014/main" id="{F2F7C6D5-C527-95AF-ECB1-DF39EAFD55E0}"/>
              </a:ext>
            </a:extLst>
          </p:cNvPr>
          <p:cNvGrpSpPr/>
          <p:nvPr/>
        </p:nvGrpSpPr>
        <p:grpSpPr>
          <a:xfrm>
            <a:off x="1718461" y="3453533"/>
            <a:ext cx="4320480" cy="1980000"/>
            <a:chOff x="1598846" y="4048608"/>
            <a:chExt cx="4320480" cy="1980000"/>
          </a:xfrm>
          <a:effectLst>
            <a:glow rad="381000">
              <a:srgbClr val="00B0F0">
                <a:alpha val="25000"/>
              </a:srgbClr>
            </a:glow>
          </a:effectLst>
        </p:grpSpPr>
        <p:sp>
          <p:nvSpPr>
            <p:cNvPr id="21" name="Rectangle 20">
              <a:extLst>
                <a:ext uri="{FF2B5EF4-FFF2-40B4-BE49-F238E27FC236}">
                  <a16:creationId xmlns:a16="http://schemas.microsoft.com/office/drawing/2014/main" id="{FCF6388E-14AF-6F70-4806-C286AA09641C}"/>
                </a:ext>
              </a:extLst>
            </p:cNvPr>
            <p:cNvSpPr/>
            <p:nvPr/>
          </p:nvSpPr>
          <p:spPr>
            <a:xfrm>
              <a:off x="1598846" y="4048608"/>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22" name="ZoneTexte 21">
              <a:extLst>
                <a:ext uri="{FF2B5EF4-FFF2-40B4-BE49-F238E27FC236}">
                  <a16:creationId xmlns:a16="http://schemas.microsoft.com/office/drawing/2014/main" id="{78440746-DE8B-C3A7-BE01-CEDB59CCE361}"/>
                </a:ext>
              </a:extLst>
            </p:cNvPr>
            <p:cNvSpPr txBox="1"/>
            <p:nvPr/>
          </p:nvSpPr>
          <p:spPr>
            <a:xfrm>
              <a:off x="1930773" y="4744765"/>
              <a:ext cx="3656626" cy="769441"/>
            </a:xfrm>
            <a:prstGeom prst="rect">
              <a:avLst/>
            </a:prstGeom>
            <a:noFill/>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PAUVRETÉ</a:t>
              </a:r>
            </a:p>
          </p:txBody>
        </p:sp>
        <p:sp>
          <p:nvSpPr>
            <p:cNvPr id="23" name="ZoneTexte 22">
              <a:extLst>
                <a:ext uri="{FF2B5EF4-FFF2-40B4-BE49-F238E27FC236}">
                  <a16:creationId xmlns:a16="http://schemas.microsoft.com/office/drawing/2014/main" id="{A86476CC-C5D7-A3B0-293A-C120A362C44D}"/>
                </a:ext>
              </a:extLst>
            </p:cNvPr>
            <p:cNvSpPr txBox="1"/>
            <p:nvPr/>
          </p:nvSpPr>
          <p:spPr>
            <a:xfrm>
              <a:off x="1743948" y="4396717"/>
              <a:ext cx="3792618" cy="461665"/>
            </a:xfrm>
            <a:prstGeom prst="rect">
              <a:avLst/>
            </a:prstGeom>
            <a:noFill/>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contre la</a:t>
              </a:r>
            </a:p>
          </p:txBody>
        </p:sp>
      </p:grpSp>
      <p:grpSp>
        <p:nvGrpSpPr>
          <p:cNvPr id="24" name="Groupe 23">
            <a:extLst>
              <a:ext uri="{FF2B5EF4-FFF2-40B4-BE49-F238E27FC236}">
                <a16:creationId xmlns:a16="http://schemas.microsoft.com/office/drawing/2014/main" id="{64F9F6E7-AE43-867B-1CB2-787E363214B7}"/>
              </a:ext>
            </a:extLst>
          </p:cNvPr>
          <p:cNvGrpSpPr/>
          <p:nvPr/>
        </p:nvGrpSpPr>
        <p:grpSpPr>
          <a:xfrm>
            <a:off x="6403175" y="3453533"/>
            <a:ext cx="4320480" cy="1980000"/>
            <a:chOff x="6283560" y="4048608"/>
            <a:chExt cx="4320480" cy="1980000"/>
          </a:xfrm>
          <a:effectLst>
            <a:glow rad="381000">
              <a:srgbClr val="00B0F0">
                <a:alpha val="25000"/>
              </a:srgbClr>
            </a:glow>
          </a:effectLst>
        </p:grpSpPr>
        <p:sp>
          <p:nvSpPr>
            <p:cNvPr id="25" name="Rectangle 24">
              <a:extLst>
                <a:ext uri="{FF2B5EF4-FFF2-40B4-BE49-F238E27FC236}">
                  <a16:creationId xmlns:a16="http://schemas.microsoft.com/office/drawing/2014/main" id="{3BE61E40-EB45-DCA2-E190-30A47C3DC770}"/>
                </a:ext>
              </a:extLst>
            </p:cNvPr>
            <p:cNvSpPr/>
            <p:nvPr/>
          </p:nvSpPr>
          <p:spPr>
            <a:xfrm>
              <a:off x="6283560" y="4048608"/>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26" name="ZoneTexte 25">
              <a:extLst>
                <a:ext uri="{FF2B5EF4-FFF2-40B4-BE49-F238E27FC236}">
                  <a16:creationId xmlns:a16="http://schemas.microsoft.com/office/drawing/2014/main" id="{03B2008A-834F-7F2E-DFD9-1F3893A3DB40}"/>
                </a:ext>
              </a:extLst>
            </p:cNvPr>
            <p:cNvSpPr txBox="1"/>
            <p:nvPr/>
          </p:nvSpPr>
          <p:spPr>
            <a:xfrm>
              <a:off x="6283560" y="4744765"/>
              <a:ext cx="4320480" cy="769441"/>
            </a:xfrm>
            <a:prstGeom prst="rect">
              <a:avLst/>
            </a:prstGeom>
            <a:noFill/>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PARTENAIRES</a:t>
              </a:r>
            </a:p>
          </p:txBody>
        </p:sp>
        <p:sp>
          <p:nvSpPr>
            <p:cNvPr id="27" name="ZoneTexte 26">
              <a:extLst>
                <a:ext uri="{FF2B5EF4-FFF2-40B4-BE49-F238E27FC236}">
                  <a16:creationId xmlns:a16="http://schemas.microsoft.com/office/drawing/2014/main" id="{5FEB5564-7FA0-0482-951A-97FB2BB52CDF}"/>
                </a:ext>
              </a:extLst>
            </p:cNvPr>
            <p:cNvSpPr txBox="1"/>
            <p:nvPr/>
          </p:nvSpPr>
          <p:spPr>
            <a:xfrm>
              <a:off x="6547491" y="4084301"/>
              <a:ext cx="3792618" cy="830997"/>
            </a:xfrm>
            <a:prstGeom prst="rect">
              <a:avLst/>
            </a:prstGeom>
            <a:noFill/>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ici avec vous,</a:t>
              </a:r>
            </a:p>
            <a:p>
              <a:pPr algn="ctr"/>
              <a:r>
                <a:rPr lang="fr-FR" sz="2400">
                  <a:solidFill>
                    <a:schemeClr val="bg1">
                      <a:lumMod val="50000"/>
                    </a:schemeClr>
                  </a:solidFill>
                  <a:latin typeface="DIN 2014 Light" panose="020B0404020202020204" pitchFamily="34" charset="0"/>
                  <a:ea typeface="DIN 2014 Light" panose="020B0404020202020204" pitchFamily="34" charset="0"/>
                </a:rPr>
                <a:t>là-bas avec des</a:t>
              </a:r>
            </a:p>
          </p:txBody>
        </p:sp>
        <p:sp>
          <p:nvSpPr>
            <p:cNvPr id="28" name="ZoneTexte 27">
              <a:extLst>
                <a:ext uri="{FF2B5EF4-FFF2-40B4-BE49-F238E27FC236}">
                  <a16:creationId xmlns:a16="http://schemas.microsoft.com/office/drawing/2014/main" id="{002FE9B6-CBE4-752D-1D2C-E5D32266D699}"/>
                </a:ext>
              </a:extLst>
            </p:cNvPr>
            <p:cNvSpPr txBox="1"/>
            <p:nvPr/>
          </p:nvSpPr>
          <p:spPr>
            <a:xfrm>
              <a:off x="6546028" y="5290548"/>
              <a:ext cx="3792618" cy="461665"/>
            </a:xfrm>
            <a:prstGeom prst="rect">
              <a:avLst/>
            </a:prstGeom>
            <a:noFill/>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locaux</a:t>
              </a:r>
            </a:p>
          </p:txBody>
        </p:sp>
      </p:grpSp>
      <p:sp>
        <p:nvSpPr>
          <p:cNvPr id="29" name="ZoneTexte 28">
            <a:extLst>
              <a:ext uri="{FF2B5EF4-FFF2-40B4-BE49-F238E27FC236}">
                <a16:creationId xmlns:a16="http://schemas.microsoft.com/office/drawing/2014/main" id="{C3723757-3D8F-B1CF-C82D-A1B117D00C87}"/>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564187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PRIÈRE</a:t>
            </a:r>
          </a:p>
        </p:txBody>
      </p:sp>
      <p:pic>
        <p:nvPicPr>
          <p:cNvPr id="7" name="Image 6" descr="Une image contenant capture d’écran, Rectangle, carré, ligne&#10;&#10;Description générée automatiquement">
            <a:extLst>
              <a:ext uri="{FF2B5EF4-FFF2-40B4-BE49-F238E27FC236}">
                <a16:creationId xmlns:a16="http://schemas.microsoft.com/office/drawing/2014/main" id="{04865F4B-81C3-8C06-3597-FF3DA0E83203}"/>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2" name="Image 11" descr="Une image contenant capture d’écran, Rectangle, carré, ligne&#10;&#10;Description générée automatiquement">
            <a:extLst>
              <a:ext uri="{FF2B5EF4-FFF2-40B4-BE49-F238E27FC236}">
                <a16:creationId xmlns:a16="http://schemas.microsoft.com/office/drawing/2014/main" id="{513F4805-6D3B-6AB3-BC1F-4DC1CD030861}"/>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3" name="Image 12" descr="Une image contenant capture d’écran, Rectangle, carré, ligne&#10;&#10;Description générée automatiquement">
            <a:extLst>
              <a:ext uri="{FF2B5EF4-FFF2-40B4-BE49-F238E27FC236}">
                <a16:creationId xmlns:a16="http://schemas.microsoft.com/office/drawing/2014/main" id="{C53C443F-84AF-E7DA-5671-2A7E9135D1EA}"/>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4" name="Image 13" descr="Une image contenant capture d’écran, Rectangle, carré, ligne&#10;&#10;Description générée automatiquement">
            <a:extLst>
              <a:ext uri="{FF2B5EF4-FFF2-40B4-BE49-F238E27FC236}">
                <a16:creationId xmlns:a16="http://schemas.microsoft.com/office/drawing/2014/main" id="{A643F199-834E-3290-7C7D-8D0CA50E3801}"/>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11" name="Image 10" descr="Une image contenant art&#10;&#10;Description générée automatiquement">
            <a:extLst>
              <a:ext uri="{FF2B5EF4-FFF2-40B4-BE49-F238E27FC236}">
                <a16:creationId xmlns:a16="http://schemas.microsoft.com/office/drawing/2014/main" id="{6785EB70-8CF7-4970-13ED-47CBAB3915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16" name="ZoneTexte 15">
            <a:extLst>
              <a:ext uri="{FF2B5EF4-FFF2-40B4-BE49-F238E27FC236}">
                <a16:creationId xmlns:a16="http://schemas.microsoft.com/office/drawing/2014/main" id="{2BD7D183-F952-2C84-49B4-CDD3BCE6A063}"/>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913511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grpSp>
        <p:nvGrpSpPr>
          <p:cNvPr id="2" name="Groupe 1">
            <a:extLst>
              <a:ext uri="{FF2B5EF4-FFF2-40B4-BE49-F238E27FC236}">
                <a16:creationId xmlns:a16="http://schemas.microsoft.com/office/drawing/2014/main" id="{B06D3CE9-0A71-E17D-E663-9890C70EF13A}"/>
              </a:ext>
            </a:extLst>
          </p:cNvPr>
          <p:cNvGrpSpPr/>
          <p:nvPr/>
        </p:nvGrpSpPr>
        <p:grpSpPr>
          <a:xfrm>
            <a:off x="1595919" y="1116619"/>
            <a:ext cx="4365796" cy="1980000"/>
            <a:chOff x="1595919" y="1711694"/>
            <a:chExt cx="4365796" cy="1980000"/>
          </a:xfrm>
        </p:grpSpPr>
        <p:sp>
          <p:nvSpPr>
            <p:cNvPr id="5" name="Rectangle 4">
              <a:extLst>
                <a:ext uri="{FF2B5EF4-FFF2-40B4-BE49-F238E27FC236}">
                  <a16:creationId xmlns:a16="http://schemas.microsoft.com/office/drawing/2014/main" id="{1872C0D2-E1E0-F33A-629A-59CE98604E62}"/>
                </a:ext>
              </a:extLst>
            </p:cNvPr>
            <p:cNvSpPr/>
            <p:nvPr/>
          </p:nvSpPr>
          <p:spPr>
            <a:xfrm>
              <a:off x="1595919" y="1711694"/>
              <a:ext cx="4320480" cy="1980000"/>
            </a:xfrm>
            <a:prstGeom prst="rect">
              <a:avLst/>
            </a:prstGeom>
            <a:solidFill>
              <a:srgbClr val="79C14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6" name="ZoneTexte 5">
              <a:extLst>
                <a:ext uri="{FF2B5EF4-FFF2-40B4-BE49-F238E27FC236}">
                  <a16:creationId xmlns:a16="http://schemas.microsoft.com/office/drawing/2014/main" id="{592DF10C-6296-A000-435C-5FE5D732AF61}"/>
                </a:ext>
              </a:extLst>
            </p:cNvPr>
            <p:cNvSpPr txBox="1"/>
            <p:nvPr/>
          </p:nvSpPr>
          <p:spPr>
            <a:xfrm>
              <a:off x="1641235" y="2180687"/>
              <a:ext cx="4320480" cy="1015663"/>
            </a:xfrm>
            <a:prstGeom prst="rect">
              <a:avLst/>
            </a:prstGeom>
            <a:noFill/>
          </p:spPr>
          <p:txBody>
            <a:bodyPr wrap="square" rtlCol="0">
              <a:spAutoFit/>
            </a:bodyPr>
            <a:lstStyle/>
            <a:p>
              <a:pPr algn="ctr">
                <a:spcAft>
                  <a:spcPts val="1350"/>
                </a:spcAft>
              </a:pPr>
              <a:r>
                <a:rPr lang="fr-FR" sz="3600">
                  <a:solidFill>
                    <a:schemeClr val="bg1"/>
                  </a:solidFill>
                  <a:latin typeface="DIN 2014 Extra Bold" panose="020B0804020202020204" pitchFamily="34" charset="0"/>
                  <a:ea typeface="DIN 2014 Extra Bold" panose="020B0804020202020204" pitchFamily="34" charset="0"/>
                  <a:cs typeface="Arial" panose="020B0604020202020204" pitchFamily="34" charset="0"/>
                </a:rPr>
                <a:t>PARRAINAGE</a:t>
              </a:r>
              <a:br>
                <a:rPr lang="fr-FR" sz="3600" b="1">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Agir pour un enfant à la fois </a:t>
              </a:r>
            </a:p>
          </p:txBody>
        </p:sp>
      </p:grpSp>
      <p:grpSp>
        <p:nvGrpSpPr>
          <p:cNvPr id="15" name="Groupe 14">
            <a:extLst>
              <a:ext uri="{FF2B5EF4-FFF2-40B4-BE49-F238E27FC236}">
                <a16:creationId xmlns:a16="http://schemas.microsoft.com/office/drawing/2014/main" id="{CACE13D4-108D-51E8-B8AD-A6F796519FC9}"/>
              </a:ext>
            </a:extLst>
          </p:cNvPr>
          <p:cNvGrpSpPr/>
          <p:nvPr/>
        </p:nvGrpSpPr>
        <p:grpSpPr>
          <a:xfrm>
            <a:off x="1598846" y="3453533"/>
            <a:ext cx="4322121" cy="1980000"/>
            <a:chOff x="1598846" y="4048608"/>
            <a:chExt cx="4322121" cy="1980000"/>
          </a:xfrm>
        </p:grpSpPr>
        <p:sp>
          <p:nvSpPr>
            <p:cNvPr id="29" name="Rectangle 28">
              <a:extLst>
                <a:ext uri="{FF2B5EF4-FFF2-40B4-BE49-F238E27FC236}">
                  <a16:creationId xmlns:a16="http://schemas.microsoft.com/office/drawing/2014/main" id="{E5E9DF42-57AB-4F70-AC72-78AFEC39FE56}"/>
                </a:ext>
              </a:extLst>
            </p:cNvPr>
            <p:cNvSpPr/>
            <p:nvPr/>
          </p:nvSpPr>
          <p:spPr>
            <a:xfrm>
              <a:off x="1598846" y="4048608"/>
              <a:ext cx="4320480" cy="1980000"/>
            </a:xfrm>
            <a:prstGeom prst="rect">
              <a:avLst/>
            </a:prstGeom>
            <a:solidFill>
              <a:srgbClr val="0DB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30" name="ZoneTexte 29">
              <a:extLst>
                <a:ext uri="{FF2B5EF4-FFF2-40B4-BE49-F238E27FC236}">
                  <a16:creationId xmlns:a16="http://schemas.microsoft.com/office/drawing/2014/main" id="{6EDDAB89-C910-7DD9-CA28-FD3B648FBF50}"/>
                </a:ext>
              </a:extLst>
            </p:cNvPr>
            <p:cNvSpPr txBox="1"/>
            <p:nvPr/>
          </p:nvSpPr>
          <p:spPr>
            <a:xfrm>
              <a:off x="1600487" y="4462630"/>
              <a:ext cx="4320480" cy="1384995"/>
            </a:xfrm>
            <a:prstGeom prst="rect">
              <a:avLst/>
            </a:prstGeom>
            <a:noFill/>
          </p:spPr>
          <p:txBody>
            <a:bodyPr wrap="square" rtlCol="0">
              <a:spAutoFit/>
            </a:bodyPr>
            <a:lstStyle/>
            <a:p>
              <a:pPr algn="ctr"/>
              <a:r>
                <a:rPr lang="fr-FR" sz="3600">
                  <a:solidFill>
                    <a:schemeClr val="bg1"/>
                  </a:solidFill>
                  <a:latin typeface="DIN 2014 Extra Bold" panose="020B0804020202020204" pitchFamily="34" charset="0"/>
                  <a:ea typeface="DIN 2014 Extra Bold" panose="020B0804020202020204" pitchFamily="34" charset="0"/>
                </a:rPr>
                <a:t>SENSIBILISATION</a:t>
              </a:r>
            </a:p>
            <a:p>
              <a:pPr algn="ct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Education au développement </a:t>
              </a:r>
              <a:b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et aux questions de pauvreté</a:t>
              </a:r>
              <a:endParaRPr lang="fr-FR" sz="3600">
                <a:solidFill>
                  <a:schemeClr val="bg1"/>
                </a:solidFill>
                <a:latin typeface="DIN 2014 Light" panose="020B0404020202020204" pitchFamily="34" charset="0"/>
                <a:ea typeface="DIN 2014 Light" panose="020B0404020202020204" pitchFamily="34" charset="0"/>
              </a:endParaRPr>
            </a:p>
          </p:txBody>
        </p:sp>
      </p:grpSp>
      <p:grpSp>
        <p:nvGrpSpPr>
          <p:cNvPr id="31" name="Groupe 30">
            <a:extLst>
              <a:ext uri="{FF2B5EF4-FFF2-40B4-BE49-F238E27FC236}">
                <a16:creationId xmlns:a16="http://schemas.microsoft.com/office/drawing/2014/main" id="{697E2249-3525-F0A9-0ED9-97D08A6AC72C}"/>
              </a:ext>
            </a:extLst>
          </p:cNvPr>
          <p:cNvGrpSpPr/>
          <p:nvPr/>
        </p:nvGrpSpPr>
        <p:grpSpPr>
          <a:xfrm>
            <a:off x="6283560" y="3453533"/>
            <a:ext cx="4360098" cy="1980000"/>
            <a:chOff x="6283560" y="4048608"/>
            <a:chExt cx="4360098" cy="1980000"/>
          </a:xfrm>
        </p:grpSpPr>
        <p:sp>
          <p:nvSpPr>
            <p:cNvPr id="32" name="Rectangle 31">
              <a:extLst>
                <a:ext uri="{FF2B5EF4-FFF2-40B4-BE49-F238E27FC236}">
                  <a16:creationId xmlns:a16="http://schemas.microsoft.com/office/drawing/2014/main" id="{6593333F-795B-7023-8F51-4FAD7A54E914}"/>
                </a:ext>
              </a:extLst>
            </p:cNvPr>
            <p:cNvSpPr/>
            <p:nvPr/>
          </p:nvSpPr>
          <p:spPr>
            <a:xfrm>
              <a:off x="6283560" y="4048608"/>
              <a:ext cx="4320480" cy="1980000"/>
            </a:xfrm>
            <a:prstGeom prst="rect">
              <a:avLst/>
            </a:prstGeom>
            <a:solidFill>
              <a:srgbClr val="EC1D2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33" name="ZoneTexte 32">
              <a:extLst>
                <a:ext uri="{FF2B5EF4-FFF2-40B4-BE49-F238E27FC236}">
                  <a16:creationId xmlns:a16="http://schemas.microsoft.com/office/drawing/2014/main" id="{BA2DB628-75DD-FDF6-64FE-9E7C84F7103A}"/>
                </a:ext>
              </a:extLst>
            </p:cNvPr>
            <p:cNvSpPr txBox="1"/>
            <p:nvPr/>
          </p:nvSpPr>
          <p:spPr>
            <a:xfrm>
              <a:off x="6332601" y="4404906"/>
              <a:ext cx="4311057" cy="1384995"/>
            </a:xfrm>
            <a:prstGeom prst="rect">
              <a:avLst/>
            </a:prstGeom>
            <a:noFill/>
          </p:spPr>
          <p:txBody>
            <a:bodyPr wrap="square" rtlCol="0">
              <a:spAutoFit/>
            </a:bodyPr>
            <a:lstStyle/>
            <a:p>
              <a:pPr algn="ctr"/>
              <a:r>
                <a:rPr lang="fr-FR" sz="3600">
                  <a:solidFill>
                    <a:schemeClr val="bg1"/>
                  </a:solidFill>
                  <a:latin typeface="DIN 2014 Extra Bold" panose="020B0804020202020204" pitchFamily="34" charset="0"/>
                  <a:ea typeface="DIN 2014 Extra Bold" panose="020B0804020202020204" pitchFamily="34" charset="0"/>
                </a:rPr>
                <a:t>URGENCES</a:t>
              </a:r>
              <a:br>
                <a:rPr lang="fr-FR" sz="3600">
                  <a:solidFill>
                    <a:schemeClr val="bg1"/>
                  </a:solidFill>
                  <a:latin typeface="DIN 2014 Light" panose="020B0404020202020204" pitchFamily="34" charset="0"/>
                  <a:ea typeface="DIN 2014 Light" panose="020B04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Répondre aux urgences </a:t>
              </a:r>
              <a:b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et crises humanitaires</a:t>
              </a:r>
            </a:p>
          </p:txBody>
        </p:sp>
      </p:grpSp>
      <p:grpSp>
        <p:nvGrpSpPr>
          <p:cNvPr id="34" name="Groupe 33">
            <a:extLst>
              <a:ext uri="{FF2B5EF4-FFF2-40B4-BE49-F238E27FC236}">
                <a16:creationId xmlns:a16="http://schemas.microsoft.com/office/drawing/2014/main" id="{E147FA0C-CB83-5F6F-C33F-FDC3F0F10326}"/>
              </a:ext>
            </a:extLst>
          </p:cNvPr>
          <p:cNvGrpSpPr/>
          <p:nvPr/>
        </p:nvGrpSpPr>
        <p:grpSpPr>
          <a:xfrm>
            <a:off x="6260388" y="1116619"/>
            <a:ext cx="4342189" cy="1980000"/>
            <a:chOff x="6260388" y="1711694"/>
            <a:chExt cx="4342189" cy="1980000"/>
          </a:xfrm>
        </p:grpSpPr>
        <p:sp>
          <p:nvSpPr>
            <p:cNvPr id="35" name="Rectangle 34">
              <a:extLst>
                <a:ext uri="{FF2B5EF4-FFF2-40B4-BE49-F238E27FC236}">
                  <a16:creationId xmlns:a16="http://schemas.microsoft.com/office/drawing/2014/main" id="{03FA8F61-946B-B58D-C534-26B6E89B6FBF}"/>
                </a:ext>
              </a:extLst>
            </p:cNvPr>
            <p:cNvSpPr/>
            <p:nvPr/>
          </p:nvSpPr>
          <p:spPr>
            <a:xfrm>
              <a:off x="6282097" y="1711694"/>
              <a:ext cx="4320480" cy="1980000"/>
            </a:xfrm>
            <a:prstGeom prst="rect">
              <a:avLst/>
            </a:prstGeom>
            <a:solidFill>
              <a:srgbClr val="F6932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36" name="ZoneTexte 35">
              <a:extLst>
                <a:ext uri="{FF2B5EF4-FFF2-40B4-BE49-F238E27FC236}">
                  <a16:creationId xmlns:a16="http://schemas.microsoft.com/office/drawing/2014/main" id="{1DE2E0DE-AA87-5E77-AEF7-6B48B31445EC}"/>
                </a:ext>
              </a:extLst>
            </p:cNvPr>
            <p:cNvSpPr txBox="1"/>
            <p:nvPr/>
          </p:nvSpPr>
          <p:spPr>
            <a:xfrm>
              <a:off x="6260388" y="2191771"/>
              <a:ext cx="4320480" cy="1015663"/>
            </a:xfrm>
            <a:prstGeom prst="rect">
              <a:avLst/>
            </a:prstGeom>
            <a:noFill/>
            <a:effectLst>
              <a:outerShdw blurRad="215900" dist="114300" dir="3660000" sx="105000" sy="105000" algn="ctr" rotWithShape="0">
                <a:srgbClr val="000000">
                  <a:alpha val="59000"/>
                </a:srgbClr>
              </a:outerShdw>
            </a:effectLst>
          </p:spPr>
          <p:txBody>
            <a:bodyPr wrap="square" rtlCol="0">
              <a:spAutoFit/>
            </a:bodyPr>
            <a:lstStyle/>
            <a:p>
              <a:pPr algn="ctr"/>
              <a:r>
                <a:rPr lang="fr-FR" sz="3600">
                  <a:solidFill>
                    <a:schemeClr val="bg1"/>
                  </a:solidFill>
                  <a:latin typeface="DIN 2014 Extra Bold" panose="020B0804020202020204" pitchFamily="34" charset="0"/>
                  <a:ea typeface="DIN 2014 Extra Bold" panose="020B0804020202020204" pitchFamily="34" charset="0"/>
                </a:rPr>
                <a:t>PROJETS</a:t>
              </a:r>
            </a:p>
            <a:p>
              <a:pPr algn="ct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Agir pour une communauté </a:t>
              </a:r>
            </a:p>
          </p:txBody>
        </p:sp>
      </p:grpSp>
      <p:sp>
        <p:nvSpPr>
          <p:cNvPr id="37" name="ZoneTexte 36">
            <a:extLst>
              <a:ext uri="{FF2B5EF4-FFF2-40B4-BE49-F238E27FC236}">
                <a16:creationId xmlns:a16="http://schemas.microsoft.com/office/drawing/2014/main" id="{18D665FF-7F28-CC4F-1E28-5B4A3F3A5079}"/>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15092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ANNONCES</a:t>
            </a:r>
          </a:p>
        </p:txBody>
      </p:sp>
      <p:pic>
        <p:nvPicPr>
          <p:cNvPr id="7" name="Image 6" descr="Une image contenant capture d’écran, Rectangle, carré, ligne&#10;&#10;Description générée automatiquement">
            <a:extLst>
              <a:ext uri="{FF2B5EF4-FFF2-40B4-BE49-F238E27FC236}">
                <a16:creationId xmlns:a16="http://schemas.microsoft.com/office/drawing/2014/main" id="{04865F4B-81C3-8C06-3597-FF3DA0E83203}"/>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2" name="Image 11" descr="Une image contenant capture d’écran, Rectangle, carré, ligne&#10;&#10;Description générée automatiquement">
            <a:extLst>
              <a:ext uri="{FF2B5EF4-FFF2-40B4-BE49-F238E27FC236}">
                <a16:creationId xmlns:a16="http://schemas.microsoft.com/office/drawing/2014/main" id="{513F4805-6D3B-6AB3-BC1F-4DC1CD030861}"/>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3" name="Image 12" descr="Une image contenant capture d’écran, Rectangle, carré, ligne&#10;&#10;Description générée automatiquement">
            <a:extLst>
              <a:ext uri="{FF2B5EF4-FFF2-40B4-BE49-F238E27FC236}">
                <a16:creationId xmlns:a16="http://schemas.microsoft.com/office/drawing/2014/main" id="{C53C443F-84AF-E7DA-5671-2A7E9135D1EA}"/>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4" name="Image 13" descr="Une image contenant capture d’écran, Rectangle, carré, ligne&#10;&#10;Description générée automatiquement">
            <a:extLst>
              <a:ext uri="{FF2B5EF4-FFF2-40B4-BE49-F238E27FC236}">
                <a16:creationId xmlns:a16="http://schemas.microsoft.com/office/drawing/2014/main" id="{A643F199-834E-3290-7C7D-8D0CA50E3801}"/>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C96CBC0D-9B7D-EA35-784F-FEDB16356C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97A8E548-93B5-D841-B470-BF455B918555}"/>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556760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DIN 2014 Light" panose="020B0404020202020204" pitchFamily="34" charset="0"/>
                <a:ea typeface="DIN 2014 Light" panose="020B0404020202020204" pitchFamily="34" charset="0"/>
                <a:cs typeface="Lato Light" panose="020F0502020204030203" pitchFamily="34" charset="0"/>
              </a:rPr>
              <a:t>Comme l’eau d’un ruisseau</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DIN 2014 Light" panose="020B0404020202020204" pitchFamily="34" charset="0"/>
              <a:ea typeface="DIN 2014 Light" panose="020B0404020202020204" pitchFamily="34"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D3C7D810-CEB6-6D83-9D9D-43B3913B26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EBA1B2A7-987B-14B5-1C9C-70BEA67BA73C}"/>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749664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0590" y="933228"/>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Comme l'eau d'un ruisseau,</a:t>
            </a:r>
          </a:p>
          <a:p>
            <a:pPr algn="ctr"/>
            <a:r>
              <a:rPr lang="fr-FR" sz="3600">
                <a:solidFill>
                  <a:srgbClr val="B77C2E"/>
                </a:solidFill>
                <a:latin typeface="DIN 2014" panose="020B0504020202020204" pitchFamily="34" charset="0"/>
                <a:ea typeface="DIN 2014" panose="020B0504020202020204" pitchFamily="34" charset="0"/>
              </a:rPr>
              <a:t>Ta présence coule en moi.</a:t>
            </a:r>
          </a:p>
          <a:p>
            <a:pPr algn="ctr"/>
            <a:r>
              <a:rPr lang="fr-FR" sz="3600">
                <a:solidFill>
                  <a:srgbClr val="B77C2E"/>
                </a:solidFill>
                <a:latin typeface="DIN 2014" panose="020B0504020202020204" pitchFamily="34" charset="0"/>
                <a:ea typeface="DIN 2014" panose="020B0504020202020204" pitchFamily="34" charset="0"/>
              </a:rPr>
              <a:t>Comme un courant d'eau,</a:t>
            </a:r>
          </a:p>
          <a:p>
            <a:pPr algn="ctr"/>
            <a:r>
              <a:rPr lang="fr-FR" sz="3600">
                <a:solidFill>
                  <a:srgbClr val="B77C2E"/>
                </a:solidFill>
                <a:latin typeface="DIN 2014" panose="020B0504020202020204" pitchFamily="34" charset="0"/>
                <a:ea typeface="DIN 2014" panose="020B0504020202020204" pitchFamily="34" charset="0"/>
              </a:rPr>
              <a:t>Ta paix remplit mon cœur.</a:t>
            </a:r>
          </a:p>
          <a:p>
            <a:pPr algn="ctr"/>
            <a:r>
              <a:rPr lang="fr-FR" sz="3600">
                <a:solidFill>
                  <a:srgbClr val="B77C2E"/>
                </a:solidFill>
                <a:latin typeface="DIN 2014" panose="020B0504020202020204" pitchFamily="34" charset="0"/>
                <a:ea typeface="DIN 2014" panose="020B0504020202020204" pitchFamily="34" charset="0"/>
              </a:rPr>
              <a:t>Ta confiance m'inonde,</a:t>
            </a:r>
          </a:p>
          <a:p>
            <a:pPr algn="ctr"/>
            <a:r>
              <a:rPr lang="fr-FR" sz="3600">
                <a:solidFill>
                  <a:srgbClr val="B77C2E"/>
                </a:solidFill>
                <a:latin typeface="DIN 2014" panose="020B0504020202020204" pitchFamily="34" charset="0"/>
                <a:ea typeface="DIN 2014" panose="020B0504020202020204" pitchFamily="34" charset="0"/>
              </a:rPr>
              <a:t>Ta présence me remplit.</a:t>
            </a:r>
          </a:p>
          <a:p>
            <a:pPr algn="ctr"/>
            <a:r>
              <a:rPr lang="fr-FR" sz="3600">
                <a:solidFill>
                  <a:srgbClr val="B77C2E"/>
                </a:solidFill>
                <a:latin typeface="DIN 2014" panose="020B0504020202020204" pitchFamily="34" charset="0"/>
                <a:ea typeface="DIN 2014" panose="020B0504020202020204" pitchFamily="34" charset="0"/>
              </a:rPr>
              <a:t>Ton Esprit est là, je n'en doute pas.</a:t>
            </a:r>
          </a:p>
          <a:p>
            <a:pPr algn="ctr"/>
            <a:r>
              <a:rPr lang="fr-FR" sz="3600">
                <a:solidFill>
                  <a:srgbClr val="B77C2E"/>
                </a:solidFill>
                <a:latin typeface="DIN 2014" panose="020B0504020202020204" pitchFamily="34" charset="0"/>
                <a:ea typeface="DIN 2014" panose="020B0504020202020204" pitchFamily="34" charset="0"/>
              </a:rPr>
              <a:t>Me laissant bercer par tes vagues d'amour,</a:t>
            </a:r>
          </a:p>
          <a:p>
            <a:pPr algn="ctr"/>
            <a:r>
              <a:rPr lang="fr-FR" sz="3600">
                <a:solidFill>
                  <a:srgbClr val="B77C2E"/>
                </a:solidFill>
                <a:latin typeface="DIN 2014" panose="020B0504020202020204" pitchFamily="34" charset="0"/>
                <a:ea typeface="DIN 2014" panose="020B0504020202020204" pitchFamily="34" charset="0"/>
              </a:rPr>
              <a:t>Je suis emporté dans ton courant.</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865719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2068097"/>
            <a:ext cx="10817348" cy="2769989"/>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Je viens, je viens vers toi, mon Père.</a:t>
            </a:r>
          </a:p>
          <a:p>
            <a:pPr algn="ctr"/>
            <a:r>
              <a:rPr lang="fr-FR" sz="3600">
                <a:solidFill>
                  <a:srgbClr val="B77C2E"/>
                </a:solidFill>
                <a:latin typeface="DIN 2014" panose="020B0504020202020204" pitchFamily="34" charset="0"/>
                <a:ea typeface="DIN 2014" panose="020B0504020202020204" pitchFamily="34" charset="0"/>
              </a:rPr>
              <a:t>Je viens, je viens vers toi, Papa.</a:t>
            </a:r>
          </a:p>
          <a:p>
            <a:pPr algn="ctr"/>
            <a:r>
              <a:rPr lang="fr-FR" sz="3600">
                <a:solidFill>
                  <a:srgbClr val="B77C2E"/>
                </a:solidFill>
                <a:latin typeface="DIN 2014" panose="020B0504020202020204" pitchFamily="34" charset="0"/>
                <a:ea typeface="DIN 2014" panose="020B0504020202020204" pitchFamily="34" charset="0"/>
              </a:rPr>
              <a:t>Tel que je suis, je viens vers toi</a:t>
            </a:r>
          </a:p>
          <a:p>
            <a:pPr algn="ctr"/>
            <a:r>
              <a:rPr lang="fr-FR" sz="3600">
                <a:solidFill>
                  <a:srgbClr val="B77C2E"/>
                </a:solidFill>
                <a:latin typeface="DIN 2014" panose="020B0504020202020204" pitchFamily="34" charset="0"/>
                <a:ea typeface="DIN 2014" panose="020B0504020202020204" pitchFamily="34" charset="0"/>
              </a:rPr>
              <a:t>Pour me blottir dans tes bras d'amour.</a:t>
            </a:r>
          </a:p>
          <a:p>
            <a:pPr algn="ctr"/>
            <a:r>
              <a:rPr lang="fr-FR" sz="3600">
                <a:solidFill>
                  <a:srgbClr val="B77C2E"/>
                </a:solidFill>
                <a:latin typeface="DIN 2014" panose="020B0504020202020204" pitchFamily="34" charset="0"/>
                <a:ea typeface="DIN 2014" panose="020B0504020202020204" pitchFamily="34" charset="0"/>
              </a:rPr>
              <a:t>Tes bras d'amour.</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685199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141476"/>
            <a:ext cx="12219783" cy="2769989"/>
          </a:xfrm>
          <a:prstGeom prst="rect">
            <a:avLst/>
          </a:prstGeom>
          <a:noFill/>
          <a:effectLst>
            <a:glow rad="76200">
              <a:srgbClr val="00B0F0">
                <a:alpha val="49000"/>
              </a:srgbClr>
            </a:glow>
          </a:effectLst>
        </p:spPr>
        <p:txBody>
          <a:bodyPr wrap="square" rtlCol="0" anchor="ctr">
            <a:spAutoFit/>
          </a:bodyPr>
          <a:lstStyle/>
          <a:p>
            <a:pPr algn="ctr"/>
            <a:r>
              <a:rPr lang="fr-FR" sz="54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Prédication</a:t>
            </a:r>
            <a:endPar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a:p>
            <a:pPr algn="ctr"/>
            <a:r>
              <a:rPr lang="fr-FR" sz="6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PROTÉGEONS </a:t>
            </a:r>
          </a:p>
          <a:p>
            <a:pPr algn="ctr"/>
            <a:r>
              <a:rPr lang="fr-FR" sz="60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LES PLUS PAUVRES</a:t>
            </a: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6" name="Image 5" descr="Une image contenant art&#10;&#10;Description générée automatiquement">
            <a:extLst>
              <a:ext uri="{FF2B5EF4-FFF2-40B4-BE49-F238E27FC236}">
                <a16:creationId xmlns:a16="http://schemas.microsoft.com/office/drawing/2014/main" id="{A96748C9-BA25-640E-B1A5-5DD4DB9258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7" name="ZoneTexte 6">
            <a:extLst>
              <a:ext uri="{FF2B5EF4-FFF2-40B4-BE49-F238E27FC236}">
                <a16:creationId xmlns:a16="http://schemas.microsoft.com/office/drawing/2014/main" id="{90F34E14-1D6E-43A0-0CF1-5F9147ACA31E}"/>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906192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049143"/>
            <a:ext cx="12219783" cy="2954655"/>
          </a:xfrm>
          <a:prstGeom prst="rect">
            <a:avLst/>
          </a:prstGeom>
          <a:noFill/>
          <a:effectLst>
            <a:glow rad="76200">
              <a:srgbClr val="00B0F0">
                <a:alpha val="49000"/>
              </a:srgbClr>
            </a:glow>
          </a:effectLst>
        </p:spPr>
        <p:txBody>
          <a:bodyPr wrap="square" rtlCol="0" anchor="ctr">
            <a:spAutoFit/>
          </a:bodyPr>
          <a:lstStyle/>
          <a:p>
            <a:pPr algn="ctr"/>
            <a:r>
              <a:rPr lang="fr-FR" sz="54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Temps d’engagement</a:t>
            </a:r>
            <a:endPar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a:p>
            <a:pPr algn="ctr"/>
            <a:r>
              <a:rPr lang="fr-FR" sz="66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OFFRONS L’ACCÈS </a:t>
            </a:r>
          </a:p>
          <a:p>
            <a:pPr algn="ctr"/>
            <a:r>
              <a:rPr lang="fr-FR" sz="66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À L’EAU À UN VILLAGE !</a:t>
            </a: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6" name="Image 5" descr="Une image contenant art&#10;&#10;Description générée automatiquement">
            <a:extLst>
              <a:ext uri="{FF2B5EF4-FFF2-40B4-BE49-F238E27FC236}">
                <a16:creationId xmlns:a16="http://schemas.microsoft.com/office/drawing/2014/main" id="{448118AC-9064-42DF-33F9-A31C4F8BDD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7" name="ZoneTexte 6">
            <a:extLst>
              <a:ext uri="{FF2B5EF4-FFF2-40B4-BE49-F238E27FC236}">
                <a16:creationId xmlns:a16="http://schemas.microsoft.com/office/drawing/2014/main" id="{E9A4AA65-45C4-B6C6-33FE-4D0F736FB69F}"/>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918332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12" name="ZoneTexte 11">
            <a:extLst>
              <a:ext uri="{FF2B5EF4-FFF2-40B4-BE49-F238E27FC236}">
                <a16:creationId xmlns:a16="http://schemas.microsoft.com/office/drawing/2014/main" id="{4A7955E4-ACA5-F42F-692B-57D803A9408B}"/>
              </a:ext>
            </a:extLst>
          </p:cNvPr>
          <p:cNvSpPr txBox="1"/>
          <p:nvPr/>
        </p:nvSpPr>
        <p:spPr>
          <a:xfrm>
            <a:off x="539015" y="561751"/>
            <a:ext cx="11069052" cy="5509200"/>
          </a:xfrm>
          <a:prstGeom prst="rect">
            <a:avLst/>
          </a:prstGeom>
          <a:noFill/>
        </p:spPr>
        <p:txBody>
          <a:bodyPr wrap="square" rtlCol="0">
            <a:spAutoFit/>
          </a:bodyPr>
          <a:lstStyle/>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Au Togo, </a:t>
            </a: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comme dans plusieurs pays d’Afrique, </a:t>
            </a: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l’accès à l’eau pose de sérieux problèmes.</a:t>
            </a:r>
          </a:p>
          <a:p>
            <a:pPr algn="ctr"/>
            <a:endParaRPr lang="fr-FR" sz="4400">
              <a:solidFill>
                <a:schemeClr val="bg1"/>
              </a:solidFill>
              <a:effectLst>
                <a:glow rad="101600">
                  <a:srgbClr val="00B0F0">
                    <a:alpha val="31000"/>
                  </a:srgbClr>
                </a:glow>
              </a:effectLst>
              <a:latin typeface="DIN 2014" panose="020B0504020202020204" pitchFamily="34" charset="0"/>
              <a:ea typeface="DIN 2014" panose="020B05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Extra Light" panose="020B0304020202020204" pitchFamily="34" charset="0"/>
                <a:ea typeface="DIN 2014 Extra Light" panose="020B0304020202020204" pitchFamily="34" charset="0"/>
                <a:cs typeface="Lato Black" panose="020F0502020204030203" pitchFamily="34" charset="0"/>
              </a:rPr>
              <a:t>corvées d’eau pénibles, </a:t>
            </a:r>
          </a:p>
          <a:p>
            <a:pPr algn="ctr"/>
            <a:r>
              <a:rPr lang="fr-FR" sz="4400">
                <a:solidFill>
                  <a:schemeClr val="bg1"/>
                </a:solidFill>
                <a:effectLst>
                  <a:glow rad="101600">
                    <a:srgbClr val="00B0F0">
                      <a:alpha val="31000"/>
                    </a:srgbClr>
                  </a:glow>
                </a:effectLst>
                <a:latin typeface="DIN 2014 Extra Light" panose="020B0304020202020204" pitchFamily="34" charset="0"/>
                <a:ea typeface="DIN 2014 Extra Light" panose="020B0304020202020204" pitchFamily="34" charset="0"/>
                <a:cs typeface="Lato Black" panose="020F0502020204030203" pitchFamily="34" charset="0"/>
              </a:rPr>
              <a:t>eau trop souvent insalubre, </a:t>
            </a:r>
          </a:p>
          <a:p>
            <a:pPr algn="ctr"/>
            <a:r>
              <a:rPr lang="fr-FR" sz="4400">
                <a:solidFill>
                  <a:schemeClr val="bg1"/>
                </a:solidFill>
                <a:effectLst>
                  <a:glow rad="101600">
                    <a:srgbClr val="00B0F0">
                      <a:alpha val="31000"/>
                    </a:srgbClr>
                  </a:glow>
                </a:effectLst>
                <a:latin typeface="DIN 2014 Extra Light" panose="020B0304020202020204" pitchFamily="34" charset="0"/>
                <a:ea typeface="DIN 2014 Extra Light" panose="020B0304020202020204" pitchFamily="34" charset="0"/>
                <a:cs typeface="Lato Black" panose="020F0502020204030203" pitchFamily="34" charset="0"/>
              </a:rPr>
              <a:t>nombreuses maladies hydriques, </a:t>
            </a:r>
          </a:p>
          <a:p>
            <a:pPr algn="ctr"/>
            <a:r>
              <a:rPr lang="fr-FR" sz="4400">
                <a:solidFill>
                  <a:schemeClr val="bg1"/>
                </a:solidFill>
                <a:effectLst>
                  <a:glow rad="101600">
                    <a:srgbClr val="00B0F0">
                      <a:alpha val="31000"/>
                    </a:srgbClr>
                  </a:glow>
                </a:effectLst>
                <a:latin typeface="DIN 2014 Extra Light" panose="020B0304020202020204" pitchFamily="34" charset="0"/>
                <a:ea typeface="DIN 2014 Extra Light" panose="020B0304020202020204" pitchFamily="34" charset="0"/>
                <a:cs typeface="Lato Black" panose="020F0502020204030203" pitchFamily="34" charset="0"/>
              </a:rPr>
              <a:t>etc.</a:t>
            </a:r>
          </a:p>
        </p:txBody>
      </p:sp>
      <p:sp>
        <p:nvSpPr>
          <p:cNvPr id="2" name="ZoneTexte 1">
            <a:extLst>
              <a:ext uri="{FF2B5EF4-FFF2-40B4-BE49-F238E27FC236}">
                <a16:creationId xmlns:a16="http://schemas.microsoft.com/office/drawing/2014/main" id="{DFE0880F-F0D2-A9D1-58FF-2FCEFE0A620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293263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12" name="ZoneTexte 11">
            <a:extLst>
              <a:ext uri="{FF2B5EF4-FFF2-40B4-BE49-F238E27FC236}">
                <a16:creationId xmlns:a16="http://schemas.microsoft.com/office/drawing/2014/main" id="{4A7955E4-ACA5-F42F-692B-57D803A9408B}"/>
              </a:ext>
            </a:extLst>
          </p:cNvPr>
          <p:cNvSpPr txBox="1"/>
          <p:nvPr/>
        </p:nvSpPr>
        <p:spPr>
          <a:xfrm>
            <a:off x="-24001" y="1118169"/>
            <a:ext cx="12239999" cy="4308872"/>
          </a:xfrm>
          <a:prstGeom prst="rect">
            <a:avLst/>
          </a:prstGeom>
          <a:noFill/>
        </p:spPr>
        <p:txBody>
          <a:bodyPr wrap="square" rtlCol="0" anchor="ctr">
            <a:spAutoFit/>
          </a:bodyPr>
          <a:lstStyle/>
          <a:p>
            <a:pPr algn="ctr"/>
            <a:r>
              <a:rPr lang="fr-FR" sz="4800" b="1">
                <a:blipFill dpi="0" rotWithShape="1">
                  <a:blip r:embed="rId9">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Votre soutien permettra de :</a:t>
            </a:r>
          </a:p>
          <a:p>
            <a:pPr algn="ctr"/>
            <a:endPar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Approvisionner</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6 villages en eau</a:t>
            </a: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Réduire</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le taux de maladies hydriques,</a:t>
            </a: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Alléger</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la corvée d’eau pour femmes et enfants</a:t>
            </a: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Former</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les populations à l’hygiène et à la santé.</a:t>
            </a:r>
          </a:p>
        </p:txBody>
      </p:sp>
      <p:sp>
        <p:nvSpPr>
          <p:cNvPr id="2" name="ZoneTexte 1">
            <a:extLst>
              <a:ext uri="{FF2B5EF4-FFF2-40B4-BE49-F238E27FC236}">
                <a16:creationId xmlns:a16="http://schemas.microsoft.com/office/drawing/2014/main" id="{DFE0880F-F0D2-A9D1-58FF-2FCEFE0A620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464835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ersonne, évier, outil, Appareil sanitaire&#10;&#10;Description générée automatiquement">
            <a:extLst>
              <a:ext uri="{FF2B5EF4-FFF2-40B4-BE49-F238E27FC236}">
                <a16:creationId xmlns:a16="http://schemas.microsoft.com/office/drawing/2014/main" id="{8F082373-F2AD-9878-55B7-9C17706B3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6951"/>
            <a:ext cx="12192000" cy="8143336"/>
          </a:xfrm>
          <a:prstGeom prst="rect">
            <a:avLst/>
          </a:prstGeom>
        </p:spPr>
      </p:pic>
      <p:pic>
        <p:nvPicPr>
          <p:cNvPr id="8" name="Image 7" descr="Une image contenant capture d’écran, Rectangle, carré, ligne&#10;&#10;Description générée automatiquement">
            <a:extLst>
              <a:ext uri="{FF2B5EF4-FFF2-40B4-BE49-F238E27FC236}">
                <a16:creationId xmlns:a16="http://schemas.microsoft.com/office/drawing/2014/main" id="{D6565479-548E-BE75-EEFF-9461F3CCC214}"/>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499CC0C3-4B5A-A141-900D-FFB25697DFB8}"/>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82462166-220F-A530-25C3-1E053B49CD85}"/>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23320F23-B1A9-8DFA-09BB-556A39EBBC99}"/>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12" name="ZoneTexte 11">
            <a:extLst>
              <a:ext uri="{FF2B5EF4-FFF2-40B4-BE49-F238E27FC236}">
                <a16:creationId xmlns:a16="http://schemas.microsoft.com/office/drawing/2014/main" id="{DA4A1605-0756-FA56-E4C8-CF63346209C0}"/>
              </a:ext>
            </a:extLst>
          </p:cNvPr>
          <p:cNvSpPr txBox="1"/>
          <p:nvPr/>
        </p:nvSpPr>
        <p:spPr>
          <a:xfrm>
            <a:off x="2115429" y="6570437"/>
            <a:ext cx="7961140" cy="307777"/>
          </a:xfrm>
          <a:prstGeom prst="rect">
            <a:avLst/>
          </a:prstGeom>
          <a:noFill/>
          <a:effectLst>
            <a:glow rad="127000">
              <a:schemeClr val="bg1"/>
            </a:glow>
          </a:effectLst>
        </p:spPr>
        <p:txBody>
          <a:bodyPr wrap="square" rtlCol="0">
            <a:spAutoFit/>
          </a:bodyPr>
          <a:lstStyle/>
          <a:p>
            <a:pPr algn="ctr"/>
            <a:r>
              <a:rPr lang="fr-FR" sz="1400" spc="200">
                <a:solidFill>
                  <a:schemeClr val="bg1"/>
                </a:solidFill>
                <a:effectLst>
                  <a:glow rad="101600">
                    <a:schemeClr val="tx1">
                      <a:lumMod val="50000"/>
                      <a:lumOff val="50000"/>
                      <a:alpha val="60000"/>
                    </a:scheme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563644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453105"/>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DIN 2014 Light" panose="020B0404020202020204" pitchFamily="34" charset="0"/>
                <a:ea typeface="DIN 2014 Light" panose="020B0404020202020204" pitchFamily="34" charset="0"/>
                <a:cs typeface="Lato Light" panose="020F0502020204030203" pitchFamily="34" charset="0"/>
              </a:rPr>
              <a:t>Psaume 28.6-9</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DIN 2014 Light" panose="020B0404020202020204" pitchFamily="34" charset="0"/>
              <a:ea typeface="DIN 2014 Light" panose="020B0404020202020204" pitchFamily="34"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475363"/>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475365"/>
            <a:ext cx="2070448" cy="1097112"/>
          </a:xfrm>
          <a:prstGeom prst="rect">
            <a:avLst/>
          </a:prstGeom>
        </p:spPr>
      </p:pic>
      <p:pic>
        <p:nvPicPr>
          <p:cNvPr id="9" name="Image 8" descr="Une image contenant art&#10;&#10;Description générée automatiquement">
            <a:extLst>
              <a:ext uri="{FF2B5EF4-FFF2-40B4-BE49-F238E27FC236}">
                <a16:creationId xmlns:a16="http://schemas.microsoft.com/office/drawing/2014/main" id="{89F44926-0BA7-74B7-3E28-C0FE9F8C05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10" name="ZoneTexte 9">
            <a:extLst>
              <a:ext uri="{FF2B5EF4-FFF2-40B4-BE49-F238E27FC236}">
                <a16:creationId xmlns:a16="http://schemas.microsoft.com/office/drawing/2014/main" id="{27ADEE95-2B71-15A7-90F3-AAF06EB948F5}"/>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071292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12" name="ZoneTexte 11">
            <a:extLst>
              <a:ext uri="{FF2B5EF4-FFF2-40B4-BE49-F238E27FC236}">
                <a16:creationId xmlns:a16="http://schemas.microsoft.com/office/drawing/2014/main" id="{4A7955E4-ACA5-F42F-692B-57D803A9408B}"/>
              </a:ext>
            </a:extLst>
          </p:cNvPr>
          <p:cNvSpPr txBox="1"/>
          <p:nvPr/>
        </p:nvSpPr>
        <p:spPr>
          <a:xfrm>
            <a:off x="-24001" y="364117"/>
            <a:ext cx="12239999" cy="5816977"/>
          </a:xfrm>
          <a:prstGeom prst="rect">
            <a:avLst/>
          </a:prstGeom>
          <a:noFill/>
        </p:spPr>
        <p:txBody>
          <a:bodyPr wrap="square" rtlCol="0" anchor="ctr">
            <a:spAutoFit/>
          </a:bodyPr>
          <a:lstStyle/>
          <a:p>
            <a:pPr algn="ctr"/>
            <a:r>
              <a:rPr lang="fr-FR" sz="4800" b="1">
                <a:blipFill dpi="0" rotWithShape="1">
                  <a:blip r:embed="rId9">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Remercions Dieu pour :</a:t>
            </a:r>
          </a:p>
          <a:p>
            <a:pPr algn="ctr"/>
            <a:endParaRPr lang="fr-FR" sz="20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engagement</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des chrétiens français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face à la pauvreté qui s’accroit en France</a:t>
            </a:r>
          </a:p>
          <a:p>
            <a:pPr algn="ctr"/>
            <a:endParaRPr lang="fr-FR" sz="20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Le </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soutien fidèle </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aux actions des partenaires chrétiens du SEL en Afrique Francophone</a:t>
            </a:r>
          </a:p>
          <a:p>
            <a:pPr algn="ctr"/>
            <a:endParaRPr lang="fr-FR" sz="20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amour pour les plus pauvres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qui anime l’Église ici et là-bas</a:t>
            </a:r>
          </a:p>
        </p:txBody>
      </p:sp>
      <p:sp>
        <p:nvSpPr>
          <p:cNvPr id="2" name="ZoneTexte 1">
            <a:extLst>
              <a:ext uri="{FF2B5EF4-FFF2-40B4-BE49-F238E27FC236}">
                <a16:creationId xmlns:a16="http://schemas.microsoft.com/office/drawing/2014/main" id="{DFE0880F-F0D2-A9D1-58FF-2FCEFE0A620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187955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abits, personne, Visage humain, mur&#10;&#10;Description générée automatiquement">
            <a:extLst>
              <a:ext uri="{FF2B5EF4-FFF2-40B4-BE49-F238E27FC236}">
                <a16:creationId xmlns:a16="http://schemas.microsoft.com/office/drawing/2014/main" id="{49D2EA26-441A-5289-EF17-446849A62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743"/>
            <a:ext cx="12192000" cy="8143336"/>
          </a:xfrm>
          <a:prstGeom prst="rect">
            <a:avLst/>
          </a:prstGeom>
        </p:spPr>
      </p:pic>
      <p:pic>
        <p:nvPicPr>
          <p:cNvPr id="5" name="Image 4" descr="Une image contenant capture d’écran, Rectangle, carré, ligne&#10;&#10;Description générée automatiquement">
            <a:extLst>
              <a:ext uri="{FF2B5EF4-FFF2-40B4-BE49-F238E27FC236}">
                <a16:creationId xmlns:a16="http://schemas.microsoft.com/office/drawing/2014/main" id="{4BEF4314-E70E-8625-1D4C-C8C7FC4AD6F3}"/>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6" name="Image 5" descr="Une image contenant capture d’écran, Rectangle, carré, ligne&#10;&#10;Description générée automatiquement">
            <a:extLst>
              <a:ext uri="{FF2B5EF4-FFF2-40B4-BE49-F238E27FC236}">
                <a16:creationId xmlns:a16="http://schemas.microsoft.com/office/drawing/2014/main" id="{575B32B6-854A-C3DE-B235-7D6ABEEF6F02}"/>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7" name="Image 6" descr="Une image contenant capture d’écran, Rectangle, carré, ligne&#10;&#10;Description générée automatiquement">
            <a:extLst>
              <a:ext uri="{FF2B5EF4-FFF2-40B4-BE49-F238E27FC236}">
                <a16:creationId xmlns:a16="http://schemas.microsoft.com/office/drawing/2014/main" id="{3746B78C-5B6B-9630-ABB4-86E9CFFEC32C}"/>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8" name="Image 7" descr="Une image contenant capture d’écran, Rectangle, carré, ligne&#10;&#10;Description générée automatiquement">
            <a:extLst>
              <a:ext uri="{FF2B5EF4-FFF2-40B4-BE49-F238E27FC236}">
                <a16:creationId xmlns:a16="http://schemas.microsoft.com/office/drawing/2014/main" id="{876CEAF9-F8BA-357E-C8B6-D43DFD6FCF5F}"/>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9" name="ZoneTexte 8">
            <a:extLst>
              <a:ext uri="{FF2B5EF4-FFF2-40B4-BE49-F238E27FC236}">
                <a16:creationId xmlns:a16="http://schemas.microsoft.com/office/drawing/2014/main" id="{42C2BACA-2298-6AB0-D316-CFA2A8BE50BA}"/>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chemeClr val="tx1">
                      <a:lumMod val="50000"/>
                      <a:lumOff val="50000"/>
                      <a:alpha val="60000"/>
                    </a:scheme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236945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12" name="ZoneTexte 11">
            <a:extLst>
              <a:ext uri="{FF2B5EF4-FFF2-40B4-BE49-F238E27FC236}">
                <a16:creationId xmlns:a16="http://schemas.microsoft.com/office/drawing/2014/main" id="{4A7955E4-ACA5-F42F-692B-57D803A9408B}"/>
              </a:ext>
            </a:extLst>
          </p:cNvPr>
          <p:cNvSpPr txBox="1"/>
          <p:nvPr/>
        </p:nvSpPr>
        <p:spPr>
          <a:xfrm>
            <a:off x="-24001" y="302560"/>
            <a:ext cx="12239999" cy="5940088"/>
          </a:xfrm>
          <a:prstGeom prst="rect">
            <a:avLst/>
          </a:prstGeom>
          <a:noFill/>
        </p:spPr>
        <p:txBody>
          <a:bodyPr wrap="square" rtlCol="0" anchor="ctr">
            <a:spAutoFit/>
          </a:bodyPr>
          <a:lstStyle/>
          <a:p>
            <a:pPr algn="ctr"/>
            <a:r>
              <a:rPr lang="fr-FR" sz="4800" b="1">
                <a:blipFill dpi="0" rotWithShape="1">
                  <a:blip r:embed="rId9">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Prions Dieu pour :</a:t>
            </a:r>
          </a:p>
          <a:p>
            <a:pPr algn="ctr"/>
            <a:endParaRPr lang="fr-FR" sz="20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Sensibiliser</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les communautés locales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à s’approprier les projets réalisés</a:t>
            </a:r>
          </a:p>
          <a:p>
            <a:pPr algn="ctr"/>
            <a:endParaRPr lang="fr-FR" sz="20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Permettre </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un plus grand nombre de projets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Eau &amp; Assainissement cette année</a:t>
            </a:r>
          </a:p>
          <a:p>
            <a:pPr algn="ctr"/>
            <a:endParaRPr lang="fr-FR" sz="20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Aider </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nos partenaires à trouver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les financements nécessaires</a:t>
            </a:r>
          </a:p>
        </p:txBody>
      </p:sp>
      <p:sp>
        <p:nvSpPr>
          <p:cNvPr id="2" name="ZoneTexte 1">
            <a:extLst>
              <a:ext uri="{FF2B5EF4-FFF2-40B4-BE49-F238E27FC236}">
                <a16:creationId xmlns:a16="http://schemas.microsoft.com/office/drawing/2014/main" id="{DFE0880F-F0D2-A9D1-58FF-2FCEFE0A620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757837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iel, plein air, arbre, nuage&#10;&#10;Description générée automatiquement">
            <a:extLst>
              <a:ext uri="{FF2B5EF4-FFF2-40B4-BE49-F238E27FC236}">
                <a16:creationId xmlns:a16="http://schemas.microsoft.com/office/drawing/2014/main" id="{D3544FF5-979C-B1AD-3821-2A85737E6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pic>
        <p:nvPicPr>
          <p:cNvPr id="4" name="Image 3" descr="Une image contenant capture d’écran, Rectangle, carré, ligne&#10;&#10;Description générée automatiquement">
            <a:extLst>
              <a:ext uri="{FF2B5EF4-FFF2-40B4-BE49-F238E27FC236}">
                <a16:creationId xmlns:a16="http://schemas.microsoft.com/office/drawing/2014/main" id="{D6D24D0D-4741-D977-E7D4-AE5BEC4ED88A}"/>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5" name="Image 4" descr="Une image contenant capture d’écran, Rectangle, carré, ligne&#10;&#10;Description générée automatiquement">
            <a:extLst>
              <a:ext uri="{FF2B5EF4-FFF2-40B4-BE49-F238E27FC236}">
                <a16:creationId xmlns:a16="http://schemas.microsoft.com/office/drawing/2014/main" id="{9CCCDD4C-EE74-4AB5-BEF2-CA0947DE921E}"/>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6" name="Image 5" descr="Une image contenant capture d’écran, Rectangle, carré, ligne&#10;&#10;Description générée automatiquement">
            <a:extLst>
              <a:ext uri="{FF2B5EF4-FFF2-40B4-BE49-F238E27FC236}">
                <a16:creationId xmlns:a16="http://schemas.microsoft.com/office/drawing/2014/main" id="{D66CAC45-E953-C12E-7FF4-8DC3CFB2539A}"/>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7" name="Image 6" descr="Une image contenant capture d’écran, Rectangle, carré, ligne&#10;&#10;Description générée automatiquement">
            <a:extLst>
              <a:ext uri="{FF2B5EF4-FFF2-40B4-BE49-F238E27FC236}">
                <a16:creationId xmlns:a16="http://schemas.microsoft.com/office/drawing/2014/main" id="{103C8CFA-8393-1B17-9E82-D0BADE02546B}"/>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8" name="ZoneTexte 7">
            <a:extLst>
              <a:ext uri="{FF2B5EF4-FFF2-40B4-BE49-F238E27FC236}">
                <a16:creationId xmlns:a16="http://schemas.microsoft.com/office/drawing/2014/main" id="{8AFA2EDF-3A55-FA6D-6118-FCD31F67EABA}"/>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chemeClr val="tx1">
                      <a:lumMod val="50000"/>
                      <a:lumOff val="50000"/>
                      <a:alpha val="60000"/>
                    </a:scheme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644164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12" name="ZoneTexte 11">
            <a:extLst>
              <a:ext uri="{FF2B5EF4-FFF2-40B4-BE49-F238E27FC236}">
                <a16:creationId xmlns:a16="http://schemas.microsoft.com/office/drawing/2014/main" id="{4A7955E4-ACA5-F42F-692B-57D803A9408B}"/>
              </a:ext>
            </a:extLst>
          </p:cNvPr>
          <p:cNvSpPr txBox="1"/>
          <p:nvPr/>
        </p:nvSpPr>
        <p:spPr>
          <a:xfrm>
            <a:off x="-24001" y="364115"/>
            <a:ext cx="12239999" cy="5816977"/>
          </a:xfrm>
          <a:prstGeom prst="rect">
            <a:avLst/>
          </a:prstGeom>
          <a:noFill/>
        </p:spPr>
        <p:txBody>
          <a:bodyPr wrap="square" rtlCol="0" anchor="ctr">
            <a:spAutoFit/>
          </a:bodyPr>
          <a:lstStyle/>
          <a:p>
            <a:pPr algn="ctr"/>
            <a:r>
              <a:rPr lang="fr-FR" sz="4800" b="1">
                <a:blipFill dpi="0" rotWithShape="1">
                  <a:blip r:embed="rId9">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Vos dons financeront :</a:t>
            </a:r>
          </a:p>
          <a:p>
            <a:pPr algn="ctr"/>
            <a:endParaRPr lang="fr-FR" sz="20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La </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sensibilisation</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et l’</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implication</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des communautés,</a:t>
            </a:r>
          </a:p>
          <a:p>
            <a:pPr algn="ctr"/>
            <a:endParaRPr lang="fr-FR" sz="20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Les </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forages</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de prospection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et la </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construction</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des sites,</a:t>
            </a:r>
          </a:p>
          <a:p>
            <a:pPr algn="ctr"/>
            <a:endParaRPr lang="fr-FR" sz="20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endParaRP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La </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formation</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des habitants </a:t>
            </a:r>
          </a:p>
          <a:p>
            <a:pPr algn="ct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à la bonne </a:t>
            </a:r>
            <a:r>
              <a:rPr lang="fr-FR" sz="4400">
                <a:solidFill>
                  <a:schemeClr val="bg1"/>
                </a:solidFill>
                <a:effectLst>
                  <a:glow rad="101600">
                    <a:srgbClr val="00B0F0">
                      <a:alpha val="31000"/>
                    </a:srgbClr>
                  </a:glow>
                </a:effectLst>
                <a:latin typeface="DIN 2014 Extra Bold" panose="020B0804020202020204" pitchFamily="34" charset="0"/>
                <a:ea typeface="DIN 2014 Extra Bold" panose="020B0804020202020204" pitchFamily="34" charset="0"/>
                <a:cs typeface="Lato Black" panose="020F0502020204030203" pitchFamily="34" charset="0"/>
              </a:rPr>
              <a:t>gestion</a:t>
            </a:r>
            <a:r>
              <a:rPr lang="fr-FR" sz="4400">
                <a:solidFill>
                  <a:schemeClr val="bg1"/>
                </a:solidFill>
                <a:effectLst>
                  <a:glow rad="101600">
                    <a:srgbClr val="00B0F0">
                      <a:alpha val="31000"/>
                    </a:srgbClr>
                  </a:glow>
                </a:effectLst>
                <a:latin typeface="DIN 2014 Light" panose="020B0404020202020204" pitchFamily="34" charset="0"/>
                <a:ea typeface="DIN 2014 Light" panose="020B0404020202020204" pitchFamily="34" charset="0"/>
                <a:cs typeface="Lato Black" panose="020F0502020204030203" pitchFamily="34" charset="0"/>
              </a:rPr>
              <a:t> des ouvrages.</a:t>
            </a:r>
          </a:p>
        </p:txBody>
      </p:sp>
      <p:sp>
        <p:nvSpPr>
          <p:cNvPr id="2" name="ZoneTexte 1">
            <a:extLst>
              <a:ext uri="{FF2B5EF4-FFF2-40B4-BE49-F238E27FC236}">
                <a16:creationId xmlns:a16="http://schemas.microsoft.com/office/drawing/2014/main" id="{DFE0880F-F0D2-A9D1-58FF-2FCEFE0A620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756286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abits, personne, plein air, femme&#10;&#10;Description générée automatiquement">
            <a:extLst>
              <a:ext uri="{FF2B5EF4-FFF2-40B4-BE49-F238E27FC236}">
                <a16:creationId xmlns:a16="http://schemas.microsoft.com/office/drawing/2014/main" id="{CC0AC018-54E8-C305-1410-B94373D39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43336"/>
          </a:xfrm>
          <a:prstGeom prst="rect">
            <a:avLst/>
          </a:prstGeom>
        </p:spPr>
      </p:pic>
      <p:pic>
        <p:nvPicPr>
          <p:cNvPr id="5" name="Image 4" descr="Une image contenant capture d’écran, Rectangle, carré, ligne&#10;&#10;Description générée automatiquement">
            <a:extLst>
              <a:ext uri="{FF2B5EF4-FFF2-40B4-BE49-F238E27FC236}">
                <a16:creationId xmlns:a16="http://schemas.microsoft.com/office/drawing/2014/main" id="{D8B6D0FD-04C4-CEE1-B721-6E2CF04B11AC}"/>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6" name="Image 5" descr="Une image contenant capture d’écran, Rectangle, carré, ligne&#10;&#10;Description générée automatiquement">
            <a:extLst>
              <a:ext uri="{FF2B5EF4-FFF2-40B4-BE49-F238E27FC236}">
                <a16:creationId xmlns:a16="http://schemas.microsoft.com/office/drawing/2014/main" id="{A3EC3629-E420-65F6-C955-DE9B84700244}"/>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7" name="Image 6" descr="Une image contenant capture d’écran, Rectangle, carré, ligne&#10;&#10;Description générée automatiquement">
            <a:extLst>
              <a:ext uri="{FF2B5EF4-FFF2-40B4-BE49-F238E27FC236}">
                <a16:creationId xmlns:a16="http://schemas.microsoft.com/office/drawing/2014/main" id="{46EAF45A-9B62-E44C-2003-8CBCF9FC933D}"/>
              </a:ext>
            </a:extLst>
          </p:cNvPr>
          <p:cNvPicPr/>
          <p:nvPr/>
        </p:nvPicPr>
        <p:blipFill rotWithShape="1">
          <a:blip r:embed="rId3">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8" name="Image 7" descr="Une image contenant capture d’écran, Rectangle, carré, ligne&#10;&#10;Description générée automatiquement">
            <a:extLst>
              <a:ext uri="{FF2B5EF4-FFF2-40B4-BE49-F238E27FC236}">
                <a16:creationId xmlns:a16="http://schemas.microsoft.com/office/drawing/2014/main" id="{28BE4339-439B-1C76-635B-29550242D7FE}"/>
              </a:ext>
            </a:extLst>
          </p:cNvPr>
          <p:cNvPicPr/>
          <p:nvPr/>
        </p:nvPicPr>
        <p:blipFill rotWithShape="1">
          <a:blip r:embed="rId4">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9" name="ZoneTexte 8">
            <a:extLst>
              <a:ext uri="{FF2B5EF4-FFF2-40B4-BE49-F238E27FC236}">
                <a16:creationId xmlns:a16="http://schemas.microsoft.com/office/drawing/2014/main" id="{D2FA8165-D334-1D8A-BB7A-E26C52272A6E}"/>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chemeClr val="tx1">
                      <a:lumMod val="50000"/>
                      <a:lumOff val="50000"/>
                      <a:alpha val="60000"/>
                    </a:scheme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44011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418479"/>
            <a:ext cx="12219783" cy="2215991"/>
          </a:xfrm>
          <a:prstGeom prst="rect">
            <a:avLst/>
          </a:prstGeom>
          <a:noFill/>
          <a:effectLst>
            <a:glow rad="76200">
              <a:srgbClr val="00B0F0">
                <a:alpha val="49000"/>
              </a:srgbClr>
            </a:glow>
          </a:effectLst>
        </p:spPr>
        <p:txBody>
          <a:bodyPr wrap="square" rtlCol="0" anchor="ctr">
            <a:spAutoFit/>
          </a:bodyPr>
          <a:lstStyle/>
          <a:p>
            <a:pPr algn="ctr"/>
            <a:r>
              <a:rPr lang="fr-FR" sz="138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MERCI !</a:t>
            </a: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6" name="Image 5" descr="Une image contenant art&#10;&#10;Description générée automatiquement">
            <a:extLst>
              <a:ext uri="{FF2B5EF4-FFF2-40B4-BE49-F238E27FC236}">
                <a16:creationId xmlns:a16="http://schemas.microsoft.com/office/drawing/2014/main" id="{A96748C9-BA25-640E-B1A5-5DD4DB9258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7" name="ZoneTexte 6">
            <a:extLst>
              <a:ext uri="{FF2B5EF4-FFF2-40B4-BE49-F238E27FC236}">
                <a16:creationId xmlns:a16="http://schemas.microsoft.com/office/drawing/2014/main" id="{90F34E14-1D6E-43A0-0CF1-5F9147ACA31E}"/>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662682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DIN 2014 Light" panose="020B0404020202020204" pitchFamily="34" charset="0"/>
                <a:ea typeface="DIN 2014 Light" panose="020B0404020202020204" pitchFamily="34" charset="0"/>
                <a:cs typeface="Lato Light" panose="020F0502020204030203" pitchFamily="34" charset="0"/>
              </a:rPr>
              <a:t>L’amour de Dieu</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DIN 2014 Light" panose="020B0404020202020204" pitchFamily="34" charset="0"/>
              <a:ea typeface="DIN 2014 Light" panose="020B0404020202020204" pitchFamily="34"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D3C7D810-CEB6-6D83-9D9D-43B3913B26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EBA1B2A7-987B-14B5-1C9C-70BEA67BA73C}"/>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374661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1230252"/>
            <a:ext cx="10817348" cy="4431983"/>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1. L'amour de Dieu de loin surpasse</a:t>
            </a:r>
          </a:p>
          <a:p>
            <a:pPr algn="ctr"/>
            <a:r>
              <a:rPr lang="fr-FR" sz="3600">
                <a:solidFill>
                  <a:srgbClr val="B77C2E"/>
                </a:solidFill>
                <a:latin typeface="DIN 2014" panose="020B0504020202020204" pitchFamily="34" charset="0"/>
                <a:ea typeface="DIN 2014" panose="020B0504020202020204" pitchFamily="34" charset="0"/>
              </a:rPr>
              <a:t>Ce qu'en peut dire un cœur humain.</a:t>
            </a:r>
          </a:p>
          <a:p>
            <a:pPr algn="ctr"/>
            <a:r>
              <a:rPr lang="fr-FR" sz="3600">
                <a:solidFill>
                  <a:srgbClr val="B77C2E"/>
                </a:solidFill>
                <a:latin typeface="DIN 2014" panose="020B0504020202020204" pitchFamily="34" charset="0"/>
                <a:ea typeface="DIN 2014" panose="020B0504020202020204" pitchFamily="34" charset="0"/>
              </a:rPr>
              <a:t>Il est plus grand que les espaces,</a:t>
            </a:r>
          </a:p>
          <a:p>
            <a:pPr algn="ctr"/>
            <a:r>
              <a:rPr lang="fr-FR" sz="3600">
                <a:solidFill>
                  <a:srgbClr val="B77C2E"/>
                </a:solidFill>
                <a:latin typeface="DIN 2014" panose="020B0504020202020204" pitchFamily="34" charset="0"/>
                <a:ea typeface="DIN 2014" panose="020B0504020202020204" pitchFamily="34" charset="0"/>
              </a:rPr>
              <a:t>Même en l'abîme il nous atteint.</a:t>
            </a:r>
          </a:p>
          <a:p>
            <a:pPr algn="ctr"/>
            <a:r>
              <a:rPr lang="fr-FR" sz="3600">
                <a:solidFill>
                  <a:srgbClr val="B77C2E"/>
                </a:solidFill>
                <a:latin typeface="DIN 2014" panose="020B0504020202020204" pitchFamily="34" charset="0"/>
                <a:ea typeface="DIN 2014" panose="020B0504020202020204" pitchFamily="34" charset="0"/>
              </a:rPr>
              <a:t>Pour le péché de notre monde,</a:t>
            </a:r>
          </a:p>
          <a:p>
            <a:pPr algn="ctr"/>
            <a:r>
              <a:rPr lang="fr-FR" sz="3600">
                <a:solidFill>
                  <a:srgbClr val="B77C2E"/>
                </a:solidFill>
                <a:latin typeface="DIN 2014" panose="020B0504020202020204" pitchFamily="34" charset="0"/>
                <a:ea typeface="DIN 2014" panose="020B0504020202020204" pitchFamily="34" charset="0"/>
              </a:rPr>
              <a:t>Dieu nous donna Jésus.</a:t>
            </a:r>
          </a:p>
          <a:p>
            <a:pPr algn="ctr"/>
            <a:r>
              <a:rPr lang="fr-FR" sz="3600">
                <a:solidFill>
                  <a:srgbClr val="B77C2E"/>
                </a:solidFill>
                <a:latin typeface="DIN 2014" panose="020B0504020202020204" pitchFamily="34" charset="0"/>
                <a:ea typeface="DIN 2014" panose="020B0504020202020204" pitchFamily="34" charset="0"/>
              </a:rPr>
              <a:t>Il nous pardonne, ô paix profonde,</a:t>
            </a:r>
          </a:p>
          <a:p>
            <a:pPr algn="ctr"/>
            <a:r>
              <a:rPr lang="fr-FR" sz="3600">
                <a:solidFill>
                  <a:srgbClr val="B77C2E"/>
                </a:solidFill>
                <a:latin typeface="DIN 2014" panose="020B0504020202020204" pitchFamily="34" charset="0"/>
                <a:ea typeface="DIN 2014" panose="020B0504020202020204" pitchFamily="34" charset="0"/>
              </a:rPr>
              <a:t>Il sauve les perdus.</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050936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2338248"/>
            <a:ext cx="10817348" cy="2215991"/>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L'amour de Dieu, si fort, si tendre,</a:t>
            </a:r>
          </a:p>
          <a:p>
            <a:pPr algn="ctr"/>
            <a:r>
              <a:rPr lang="fr-FR" sz="3600">
                <a:solidFill>
                  <a:srgbClr val="B77C2E"/>
                </a:solidFill>
                <a:latin typeface="DIN 2014" panose="020B0504020202020204" pitchFamily="34" charset="0"/>
                <a:ea typeface="DIN 2014" panose="020B0504020202020204" pitchFamily="34" charset="0"/>
              </a:rPr>
              <a:t>Est un amour sans fin:</a:t>
            </a:r>
          </a:p>
          <a:p>
            <a:pPr algn="ctr"/>
            <a:r>
              <a:rPr lang="fr-FR" sz="3600">
                <a:solidFill>
                  <a:srgbClr val="B77C2E"/>
                </a:solidFill>
                <a:latin typeface="DIN 2014" panose="020B0504020202020204" pitchFamily="34" charset="0"/>
                <a:ea typeface="DIN 2014" panose="020B0504020202020204" pitchFamily="34" charset="0"/>
              </a:rPr>
              <a:t>Tel est le chant que font entendre</a:t>
            </a:r>
          </a:p>
          <a:p>
            <a:pPr algn="ctr"/>
            <a:r>
              <a:rPr lang="fr-FR" sz="3600">
                <a:solidFill>
                  <a:srgbClr val="B77C2E"/>
                </a:solidFill>
                <a:latin typeface="DIN 2014" panose="020B0504020202020204" pitchFamily="34" charset="0"/>
                <a:ea typeface="DIN 2014" panose="020B0504020202020204" pitchFamily="34" charset="0"/>
              </a:rPr>
              <a:t>Les anges et les saints.</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118970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638632"/>
            <a:ext cx="10817348" cy="5062924"/>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600" b="0" i="0" u="none" strike="noStrike" baseline="0">
                <a:solidFill>
                  <a:srgbClr val="B77C2E"/>
                </a:solidFill>
                <a:latin typeface="DIN 2014" panose="020B0504020202020204" pitchFamily="34" charset="0"/>
                <a:ea typeface="DIN 2014" panose="020B0504020202020204" pitchFamily="34" charset="0"/>
              </a:rPr>
              <a:t>« Psaume de David.</a:t>
            </a:r>
          </a:p>
          <a:p>
            <a:pPr algn="l"/>
            <a:r>
              <a:rPr lang="fr-FR" sz="3600" b="0" i="0" u="none" strike="noStrike" baseline="0">
                <a:solidFill>
                  <a:srgbClr val="B77C2E"/>
                </a:solidFill>
                <a:latin typeface="DIN 2014" panose="020B0504020202020204" pitchFamily="34" charset="0"/>
                <a:ea typeface="DIN 2014" panose="020B0504020202020204" pitchFamily="34" charset="0"/>
              </a:rPr>
              <a:t>Béni soit l’Eternel, car il a entendu mes supplications ! L’Éternel est ma force et mon bouclier. </a:t>
            </a:r>
          </a:p>
          <a:p>
            <a:pPr algn="l"/>
            <a:r>
              <a:rPr lang="fr-FR" sz="3600" b="0" i="0" u="none" strike="noStrike" baseline="0">
                <a:solidFill>
                  <a:srgbClr val="B77C2E"/>
                </a:solidFill>
                <a:latin typeface="DIN 2014" panose="020B0504020202020204" pitchFamily="34" charset="0"/>
                <a:ea typeface="DIN 2014" panose="020B0504020202020204" pitchFamily="34" charset="0"/>
              </a:rPr>
              <a:t>C’est en lui que mon cœur se confie, et je suis secouru. Mon cœur est dans la joie, et je le loue par mes chants. L’Éternel est la force de son peuple, il est une forteresse pour sauver celui qu’il a désigné par onction. </a:t>
            </a:r>
          </a:p>
          <a:p>
            <a:pPr algn="l"/>
            <a:r>
              <a:rPr lang="fr-FR" sz="3600" b="0" i="0" u="none" strike="noStrike" baseline="0">
                <a:solidFill>
                  <a:srgbClr val="B77C2E"/>
                </a:solidFill>
                <a:latin typeface="DIN 2014" panose="020B0504020202020204" pitchFamily="34" charset="0"/>
                <a:ea typeface="DIN 2014" panose="020B0504020202020204" pitchFamily="34" charset="0"/>
              </a:rPr>
              <a:t>Sauve ton peuple et bénis ton héritage ! </a:t>
            </a:r>
          </a:p>
          <a:p>
            <a:pPr algn="l"/>
            <a:r>
              <a:rPr lang="fr-FR" sz="3600" b="0" i="0" u="none" strike="noStrike" baseline="0">
                <a:solidFill>
                  <a:srgbClr val="B77C2E"/>
                </a:solidFill>
                <a:latin typeface="DIN 2014" panose="020B0504020202020204" pitchFamily="34" charset="0"/>
                <a:ea typeface="DIN 2014" panose="020B0504020202020204" pitchFamily="34" charset="0"/>
              </a:rPr>
              <a:t>Sois leur berger et leur soutien pour toujours ! »</a:t>
            </a:r>
            <a:endParaRPr lang="fr-FR" sz="3600" i="1">
              <a:solidFill>
                <a:srgbClr val="11798C"/>
              </a:solidFill>
              <a:latin typeface="DIN 2014" panose="020B0504020202020204" pitchFamily="34" charset="0"/>
              <a:ea typeface="DIN 2014" panose="020B0504020202020204" pitchFamily="34" charset="0"/>
              <a:cs typeface="Lato Medium" panose="020F0502020204030203" pitchFamily="34" charset="0"/>
            </a:endParaRPr>
          </a:p>
        </p:txBody>
      </p:sp>
      <p:sp>
        <p:nvSpPr>
          <p:cNvPr id="5" name="ZoneTexte 4">
            <a:extLst>
              <a:ext uri="{FF2B5EF4-FFF2-40B4-BE49-F238E27FC236}">
                <a16:creationId xmlns:a16="http://schemas.microsoft.com/office/drawing/2014/main" id="{6E5A86C1-F279-3636-9514-13F6256DA5AF}"/>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113487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1230251"/>
            <a:ext cx="10817348" cy="4431983"/>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2. Versez de l'encre dans les ondes,</a:t>
            </a:r>
          </a:p>
          <a:p>
            <a:pPr algn="ctr"/>
            <a:r>
              <a:rPr lang="fr-FR" sz="3600">
                <a:solidFill>
                  <a:srgbClr val="B77C2E"/>
                </a:solidFill>
                <a:latin typeface="DIN 2014" panose="020B0504020202020204" pitchFamily="34" charset="0"/>
                <a:ea typeface="DIN 2014" panose="020B0504020202020204" pitchFamily="34" charset="0"/>
              </a:rPr>
              <a:t>Changez le ciel en parchemin</a:t>
            </a:r>
          </a:p>
          <a:p>
            <a:pPr algn="ctr"/>
            <a:r>
              <a:rPr lang="fr-FR" sz="3600">
                <a:solidFill>
                  <a:srgbClr val="B77C2E"/>
                </a:solidFill>
                <a:latin typeface="DIN 2014" panose="020B0504020202020204" pitchFamily="34" charset="0"/>
                <a:ea typeface="DIN 2014" panose="020B0504020202020204" pitchFamily="34" charset="0"/>
              </a:rPr>
              <a:t>Tendez la plume à tout le monde</a:t>
            </a:r>
          </a:p>
          <a:p>
            <a:pPr algn="ctr"/>
            <a:r>
              <a:rPr lang="fr-FR" sz="3600">
                <a:solidFill>
                  <a:srgbClr val="B77C2E"/>
                </a:solidFill>
                <a:latin typeface="DIN 2014" panose="020B0504020202020204" pitchFamily="34" charset="0"/>
                <a:ea typeface="DIN 2014" panose="020B0504020202020204" pitchFamily="34" charset="0"/>
              </a:rPr>
              <a:t>Et que chacun soit écrivain:</a:t>
            </a:r>
          </a:p>
          <a:p>
            <a:pPr algn="ctr"/>
            <a:r>
              <a:rPr lang="fr-FR" sz="3600">
                <a:solidFill>
                  <a:srgbClr val="B77C2E"/>
                </a:solidFill>
                <a:latin typeface="DIN 2014" panose="020B0504020202020204" pitchFamily="34" charset="0"/>
                <a:ea typeface="DIN 2014" panose="020B0504020202020204" pitchFamily="34" charset="0"/>
              </a:rPr>
              <a:t>Vous dire tout l'amour du Père</a:t>
            </a:r>
          </a:p>
          <a:p>
            <a:pPr algn="ctr"/>
            <a:r>
              <a:rPr lang="fr-FR" sz="3600">
                <a:solidFill>
                  <a:srgbClr val="B77C2E"/>
                </a:solidFill>
                <a:latin typeface="DIN 2014" panose="020B0504020202020204" pitchFamily="34" charset="0"/>
                <a:ea typeface="DIN 2014" panose="020B0504020202020204" pitchFamily="34" charset="0"/>
              </a:rPr>
              <a:t>Ferait tarir les eaux</a:t>
            </a:r>
          </a:p>
          <a:p>
            <a:pPr algn="ctr"/>
            <a:r>
              <a:rPr lang="fr-FR" sz="3600">
                <a:solidFill>
                  <a:srgbClr val="B77C2E"/>
                </a:solidFill>
                <a:latin typeface="DIN 2014" panose="020B0504020202020204" pitchFamily="34" charset="0"/>
                <a:ea typeface="DIN 2014" panose="020B0504020202020204" pitchFamily="34" charset="0"/>
              </a:rPr>
              <a:t>Et remplirait la place entière</a:t>
            </a:r>
          </a:p>
          <a:p>
            <a:pPr algn="ctr"/>
            <a:r>
              <a:rPr lang="fr-FR" sz="3600">
                <a:solidFill>
                  <a:srgbClr val="B77C2E"/>
                </a:solidFill>
                <a:latin typeface="DIN 2014" panose="020B0504020202020204" pitchFamily="34" charset="0"/>
                <a:ea typeface="DIN 2014" panose="020B0504020202020204" pitchFamily="34" charset="0"/>
              </a:rPr>
              <a:t>Sur ces divins rouleaux.</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89092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2338247"/>
            <a:ext cx="10817348" cy="2215991"/>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L'amour de Dieu, si fort, si tendre,</a:t>
            </a:r>
          </a:p>
          <a:p>
            <a:pPr algn="ctr"/>
            <a:r>
              <a:rPr lang="fr-FR" sz="3600">
                <a:solidFill>
                  <a:srgbClr val="B77C2E"/>
                </a:solidFill>
                <a:latin typeface="DIN 2014" panose="020B0504020202020204" pitchFamily="34" charset="0"/>
                <a:ea typeface="DIN 2014" panose="020B0504020202020204" pitchFamily="34" charset="0"/>
              </a:rPr>
              <a:t>Est un amour sans fin:</a:t>
            </a:r>
          </a:p>
          <a:p>
            <a:pPr algn="ctr"/>
            <a:r>
              <a:rPr lang="fr-FR" sz="3600">
                <a:solidFill>
                  <a:srgbClr val="B77C2E"/>
                </a:solidFill>
                <a:latin typeface="DIN 2014" panose="020B0504020202020204" pitchFamily="34" charset="0"/>
                <a:ea typeface="DIN 2014" panose="020B0504020202020204" pitchFamily="34" charset="0"/>
              </a:rPr>
              <a:t>Tel est le chant que font entendre</a:t>
            </a:r>
          </a:p>
          <a:p>
            <a:pPr algn="ctr"/>
            <a:r>
              <a:rPr lang="fr-FR" sz="3600">
                <a:solidFill>
                  <a:srgbClr val="B77C2E"/>
                </a:solidFill>
                <a:latin typeface="DIN 2014" panose="020B0504020202020204" pitchFamily="34" charset="0"/>
                <a:ea typeface="DIN 2014" panose="020B0504020202020204" pitchFamily="34" charset="0"/>
              </a:rPr>
              <a:t>Les anges et les saints.</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4147264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1230251"/>
            <a:ext cx="10817348" cy="4431983"/>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3. Et que le monde un jour chancelle</a:t>
            </a:r>
          </a:p>
          <a:p>
            <a:pPr algn="ctr"/>
            <a:r>
              <a:rPr lang="fr-FR" sz="3600">
                <a:solidFill>
                  <a:srgbClr val="B77C2E"/>
                </a:solidFill>
                <a:latin typeface="DIN 2014" panose="020B0504020202020204" pitchFamily="34" charset="0"/>
                <a:ea typeface="DIN 2014" panose="020B0504020202020204" pitchFamily="34" charset="0"/>
              </a:rPr>
              <a:t>Avec ses trônes et ses rois,</a:t>
            </a:r>
          </a:p>
          <a:p>
            <a:pPr algn="ctr"/>
            <a:r>
              <a:rPr lang="fr-FR" sz="3600">
                <a:solidFill>
                  <a:srgbClr val="B77C2E"/>
                </a:solidFill>
                <a:latin typeface="DIN 2014" panose="020B0504020202020204" pitchFamily="34" charset="0"/>
                <a:ea typeface="DIN 2014" panose="020B0504020202020204" pitchFamily="34" charset="0"/>
              </a:rPr>
              <a:t>Quand trembleront tous les rebelles,</a:t>
            </a:r>
          </a:p>
          <a:p>
            <a:pPr algn="ctr"/>
            <a:r>
              <a:rPr lang="fr-FR" sz="3600">
                <a:solidFill>
                  <a:srgbClr val="B77C2E"/>
                </a:solidFill>
                <a:latin typeface="DIN 2014" panose="020B0504020202020204" pitchFamily="34" charset="0"/>
                <a:ea typeface="DIN 2014" panose="020B0504020202020204" pitchFamily="34" charset="0"/>
              </a:rPr>
              <a:t>Soudain saisis d'un grand effroi,</a:t>
            </a:r>
          </a:p>
          <a:p>
            <a:pPr algn="ctr"/>
            <a:r>
              <a:rPr lang="fr-FR" sz="3600">
                <a:solidFill>
                  <a:srgbClr val="B77C2E"/>
                </a:solidFill>
                <a:latin typeface="DIN 2014" panose="020B0504020202020204" pitchFamily="34" charset="0"/>
                <a:ea typeface="DIN 2014" panose="020B0504020202020204" pitchFamily="34" charset="0"/>
              </a:rPr>
              <a:t>De Dieu l'amour que rien ne lasse</a:t>
            </a:r>
          </a:p>
          <a:p>
            <a:pPr algn="ctr"/>
            <a:r>
              <a:rPr lang="fr-FR" sz="3600">
                <a:solidFill>
                  <a:srgbClr val="B77C2E"/>
                </a:solidFill>
                <a:latin typeface="DIN 2014" panose="020B0504020202020204" pitchFamily="34" charset="0"/>
                <a:ea typeface="DIN 2014" panose="020B0504020202020204" pitchFamily="34" charset="0"/>
              </a:rPr>
              <a:t>Pour nous encore vivra:</a:t>
            </a:r>
          </a:p>
          <a:p>
            <a:pPr algn="ctr"/>
            <a:r>
              <a:rPr lang="fr-FR" sz="3600">
                <a:solidFill>
                  <a:srgbClr val="B77C2E"/>
                </a:solidFill>
                <a:latin typeface="DIN 2014" panose="020B0504020202020204" pitchFamily="34" charset="0"/>
                <a:ea typeface="DIN 2014" panose="020B0504020202020204" pitchFamily="34" charset="0"/>
              </a:rPr>
              <a:t>C'est le miracle de la grâce.</a:t>
            </a:r>
          </a:p>
          <a:p>
            <a:pPr algn="ctr"/>
            <a:r>
              <a:rPr lang="fr-FR" sz="3600">
                <a:solidFill>
                  <a:srgbClr val="B77C2E"/>
                </a:solidFill>
                <a:latin typeface="DIN 2014" panose="020B0504020202020204" pitchFamily="34" charset="0"/>
                <a:ea typeface="DIN 2014" panose="020B0504020202020204" pitchFamily="34" charset="0"/>
              </a:rPr>
              <a:t>Amen ! Alléluia !</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405200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2338247"/>
            <a:ext cx="10817348" cy="2215991"/>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L'amour de Dieu, si fort, si tendre,</a:t>
            </a:r>
          </a:p>
          <a:p>
            <a:pPr algn="ctr"/>
            <a:r>
              <a:rPr lang="fr-FR" sz="3600">
                <a:solidFill>
                  <a:srgbClr val="B77C2E"/>
                </a:solidFill>
                <a:latin typeface="DIN 2014" panose="020B0504020202020204" pitchFamily="34" charset="0"/>
                <a:ea typeface="DIN 2014" panose="020B0504020202020204" pitchFamily="34" charset="0"/>
              </a:rPr>
              <a:t>Est un amour sans fin:</a:t>
            </a:r>
          </a:p>
          <a:p>
            <a:pPr algn="ctr"/>
            <a:r>
              <a:rPr lang="fr-FR" sz="3600">
                <a:solidFill>
                  <a:srgbClr val="B77C2E"/>
                </a:solidFill>
                <a:latin typeface="DIN 2014" panose="020B0504020202020204" pitchFamily="34" charset="0"/>
                <a:ea typeface="DIN 2014" panose="020B0504020202020204" pitchFamily="34" charset="0"/>
              </a:rPr>
              <a:t>Tel est le chant que font entendre</a:t>
            </a:r>
          </a:p>
          <a:p>
            <a:pPr algn="ctr"/>
            <a:r>
              <a:rPr lang="fr-FR" sz="3600">
                <a:solidFill>
                  <a:srgbClr val="B77C2E"/>
                </a:solidFill>
                <a:latin typeface="DIN 2014" panose="020B0504020202020204" pitchFamily="34" charset="0"/>
                <a:ea typeface="DIN 2014" panose="020B0504020202020204" pitchFamily="34" charset="0"/>
              </a:rPr>
              <a:t>Les anges et les saints.</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479908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Lecture biblique</a:t>
            </a:r>
          </a:p>
          <a:p>
            <a:pPr algn="ctr"/>
            <a:r>
              <a:rPr lang="fr-FR" sz="6000" spc="300">
                <a:solidFill>
                  <a:schemeClr val="bg1"/>
                </a:solidFill>
                <a:effectLst>
                  <a:glow rad="101600">
                    <a:srgbClr val="0070C0">
                      <a:alpha val="40000"/>
                    </a:srgbClr>
                  </a:glow>
                </a:effectLst>
                <a:latin typeface="Lato Light" panose="020F0502020204030203" pitchFamily="34" charset="0"/>
                <a:ea typeface="Cul De Sac" pitchFamily="2" charset="0"/>
                <a:cs typeface="Lato Light" panose="020F0502020204030203" pitchFamily="34" charset="0"/>
              </a:rPr>
              <a:t>Osée 10.12</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21" name="Image 20" descr="Une image contenant art, capture d’écran, motif, Symétrie&#10;&#10;Description générée automatiquement">
            <a:extLst>
              <a:ext uri="{FF2B5EF4-FFF2-40B4-BE49-F238E27FC236}">
                <a16:creationId xmlns:a16="http://schemas.microsoft.com/office/drawing/2014/main" id="{D7F0E0BB-D123-A695-7161-1026ECE0EFAD}"/>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1067849" y="1244357"/>
            <a:ext cx="1924226" cy="1097114"/>
          </a:xfrm>
          <a:prstGeom prst="rect">
            <a:avLst/>
          </a:prstGeom>
        </p:spPr>
      </p:pic>
      <p:pic>
        <p:nvPicPr>
          <p:cNvPr id="22" name="Image 21" descr="Une image contenant art, capture d’écran, motif, Symétrie&#10;&#10;Description générée automatiquement">
            <a:extLst>
              <a:ext uri="{FF2B5EF4-FFF2-40B4-BE49-F238E27FC236}">
                <a16:creationId xmlns:a16="http://schemas.microsoft.com/office/drawing/2014/main" id="{FD93AA1B-F7D4-2A50-8E85-E425EABD4714}"/>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9200736" y="1244359"/>
            <a:ext cx="2070448" cy="1097112"/>
          </a:xfrm>
          <a:prstGeom prst="rect">
            <a:avLst/>
          </a:prstGeom>
        </p:spPr>
      </p:pic>
      <p:pic>
        <p:nvPicPr>
          <p:cNvPr id="5" name="Image 4" descr="Une image contenant art&#10;&#10;Description générée automatiquement">
            <a:extLst>
              <a:ext uri="{FF2B5EF4-FFF2-40B4-BE49-F238E27FC236}">
                <a16:creationId xmlns:a16="http://schemas.microsoft.com/office/drawing/2014/main" id="{FCF581FC-316D-64B5-11FA-2C15B2A87C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6" name="ZoneTexte 5">
            <a:extLst>
              <a:ext uri="{FF2B5EF4-FFF2-40B4-BE49-F238E27FC236}">
                <a16:creationId xmlns:a16="http://schemas.microsoft.com/office/drawing/2014/main" id="{00475E6F-387A-7753-440D-82E3063D8406}"/>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574449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2089316"/>
            <a:ext cx="10817348" cy="2693045"/>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l"/>
            <a:r>
              <a:rPr lang="fr-FR" sz="3500" b="0" i="0" u="none" strike="noStrike" baseline="0">
                <a:solidFill>
                  <a:srgbClr val="B77C2E"/>
                </a:solidFill>
                <a:latin typeface="DIN 2014" panose="020B0504020202020204" pitchFamily="34" charset="0"/>
                <a:ea typeface="DIN 2014" panose="020B0504020202020204" pitchFamily="34" charset="0"/>
              </a:rPr>
              <a:t>« Semez pour la justice, </a:t>
            </a:r>
          </a:p>
          <a:p>
            <a:pPr algn="l"/>
            <a:r>
              <a:rPr lang="fr-FR" sz="3500" b="0" i="0" u="none" strike="noStrike" baseline="0">
                <a:solidFill>
                  <a:srgbClr val="B77C2E"/>
                </a:solidFill>
                <a:latin typeface="DIN 2014" panose="020B0504020202020204" pitchFamily="34" charset="0"/>
                <a:ea typeface="DIN 2014" panose="020B0504020202020204" pitchFamily="34" charset="0"/>
              </a:rPr>
              <a:t>moissonnez pour la bonté, </a:t>
            </a:r>
          </a:p>
          <a:p>
            <a:pPr algn="l"/>
            <a:r>
              <a:rPr lang="fr-FR" sz="3500" b="0" i="0" u="none" strike="noStrike" baseline="0">
                <a:solidFill>
                  <a:srgbClr val="B77C2E"/>
                </a:solidFill>
                <a:latin typeface="DIN 2014" panose="020B0504020202020204" pitchFamily="34" charset="0"/>
                <a:ea typeface="DIN 2014" panose="020B0504020202020204" pitchFamily="34" charset="0"/>
              </a:rPr>
              <a:t>défrichez-vous un champ nouveau !</a:t>
            </a:r>
          </a:p>
          <a:p>
            <a:pPr algn="l"/>
            <a:r>
              <a:rPr lang="fr-FR" sz="3500" b="0" i="0" u="none" strike="noStrike" baseline="0">
                <a:solidFill>
                  <a:srgbClr val="B77C2E"/>
                </a:solidFill>
                <a:latin typeface="DIN 2014" panose="020B0504020202020204" pitchFamily="34" charset="0"/>
                <a:ea typeface="DIN 2014" panose="020B0504020202020204" pitchFamily="34" charset="0"/>
              </a:rPr>
              <a:t>C’est le moment de rechercher l’Éternel, </a:t>
            </a:r>
          </a:p>
          <a:p>
            <a:pPr algn="l"/>
            <a:r>
              <a:rPr lang="fr-FR" sz="3500" b="0" i="0" u="none" strike="noStrike" baseline="0">
                <a:solidFill>
                  <a:srgbClr val="B77C2E"/>
                </a:solidFill>
                <a:latin typeface="DIN 2014" panose="020B0504020202020204" pitchFamily="34" charset="0"/>
                <a:ea typeface="DIN 2014" panose="020B0504020202020204" pitchFamily="34" charset="0"/>
              </a:rPr>
              <a:t>jusqu’à ce qu’il vienne et déverse pour vous la justice. »</a:t>
            </a:r>
          </a:p>
        </p:txBody>
      </p:sp>
      <p:sp>
        <p:nvSpPr>
          <p:cNvPr id="5" name="ZoneTexte 4">
            <a:extLst>
              <a:ext uri="{FF2B5EF4-FFF2-40B4-BE49-F238E27FC236}">
                <a16:creationId xmlns:a16="http://schemas.microsoft.com/office/drawing/2014/main" id="{B493C9F9-24B0-0FE9-29CB-532DCC06E02B}"/>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390361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222099"/>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DIN 2014 Light" panose="020B0404020202020204" pitchFamily="34" charset="0"/>
                <a:ea typeface="DIN 2014 Light" panose="020B0404020202020204" pitchFamily="34" charset="0"/>
                <a:cs typeface="Lato Light" panose="020F0502020204030203" pitchFamily="34" charset="0"/>
              </a:rPr>
              <a:t>A toi nos cœurs, nos vies</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DIN 2014 Light" panose="020B0404020202020204" pitchFamily="34" charset="0"/>
              <a:ea typeface="DIN 2014 Light" panose="020B0404020202020204" pitchFamily="34"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244359"/>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222099"/>
            <a:ext cx="2070448" cy="1097112"/>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D3C7D810-CEB6-6D83-9D9D-43B3913B26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8" name="ZoneTexte 7">
            <a:extLst>
              <a:ext uri="{FF2B5EF4-FFF2-40B4-BE49-F238E27FC236}">
                <a16:creationId xmlns:a16="http://schemas.microsoft.com/office/drawing/2014/main" id="{EBA1B2A7-987B-14B5-1C9C-70BEA67BA73C}"/>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36012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56113" y="954425"/>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a:solidFill>
                  <a:srgbClr val="B77C2E"/>
                </a:solidFill>
                <a:latin typeface="DIN 2014" panose="020B0504020202020204" pitchFamily="34" charset="0"/>
                <a:ea typeface="DIN 2014" panose="020B0504020202020204" pitchFamily="34" charset="0"/>
              </a:rPr>
              <a:t>À toi, nos cœurs, nos vies,</a:t>
            </a:r>
          </a:p>
          <a:p>
            <a:pPr algn="ctr"/>
            <a:r>
              <a:rPr lang="fr-FR" sz="3600">
                <a:solidFill>
                  <a:srgbClr val="B77C2E"/>
                </a:solidFill>
                <a:latin typeface="DIN 2014" panose="020B0504020202020204" pitchFamily="34" charset="0"/>
                <a:ea typeface="DIN 2014" panose="020B0504020202020204" pitchFamily="34" charset="0"/>
              </a:rPr>
              <a:t>Christ, notre Roi.</a:t>
            </a:r>
          </a:p>
          <a:p>
            <a:pPr algn="ctr"/>
            <a:r>
              <a:rPr lang="fr-FR" sz="3600">
                <a:solidFill>
                  <a:srgbClr val="B77C2E"/>
                </a:solidFill>
                <a:latin typeface="DIN 2014" panose="020B0504020202020204" pitchFamily="34" charset="0"/>
                <a:ea typeface="DIN 2014" panose="020B0504020202020204" pitchFamily="34" charset="0"/>
              </a:rPr>
              <a:t>À toi, nos cœurs, nos vies,</a:t>
            </a:r>
          </a:p>
          <a:p>
            <a:pPr algn="ctr"/>
            <a:r>
              <a:rPr lang="fr-FR" sz="3600">
                <a:solidFill>
                  <a:srgbClr val="B77C2E"/>
                </a:solidFill>
                <a:latin typeface="DIN 2014" panose="020B0504020202020204" pitchFamily="34" charset="0"/>
                <a:ea typeface="DIN 2014" panose="020B0504020202020204" pitchFamily="34" charset="0"/>
              </a:rPr>
              <a:t>Christ, notre Roi.</a:t>
            </a:r>
          </a:p>
          <a:p>
            <a:pPr algn="ctr"/>
            <a:endParaRPr lang="fr-FR" sz="3600">
              <a:solidFill>
                <a:srgbClr val="B77C2E"/>
              </a:solidFill>
              <a:latin typeface="DIN 2014" panose="020B0504020202020204" pitchFamily="34" charset="0"/>
              <a:ea typeface="DIN 2014" panose="020B0504020202020204" pitchFamily="34" charset="0"/>
            </a:endParaRPr>
          </a:p>
          <a:p>
            <a:pPr algn="ctr"/>
            <a:r>
              <a:rPr lang="fr-FR" sz="3600">
                <a:solidFill>
                  <a:srgbClr val="B77C2E"/>
                </a:solidFill>
                <a:latin typeface="DIN 2014" panose="020B0504020202020204" pitchFamily="34" charset="0"/>
                <a:ea typeface="DIN 2014" panose="020B0504020202020204" pitchFamily="34" charset="0"/>
              </a:rPr>
              <a:t>Nous marchons à ta suite,</a:t>
            </a:r>
          </a:p>
          <a:p>
            <a:pPr algn="ctr"/>
            <a:r>
              <a:rPr lang="fr-FR" sz="3600">
                <a:solidFill>
                  <a:srgbClr val="B77C2E"/>
                </a:solidFill>
                <a:latin typeface="DIN 2014" panose="020B0504020202020204" pitchFamily="34" charset="0"/>
                <a:ea typeface="DIN 2014" panose="020B0504020202020204" pitchFamily="34" charset="0"/>
              </a:rPr>
              <a:t>Marchons à ta suite.</a:t>
            </a:r>
          </a:p>
          <a:p>
            <a:pPr algn="ctr"/>
            <a:r>
              <a:rPr lang="fr-FR" sz="3600">
                <a:solidFill>
                  <a:srgbClr val="B77C2E"/>
                </a:solidFill>
                <a:latin typeface="DIN 2014" panose="020B0504020202020204" pitchFamily="34" charset="0"/>
                <a:ea typeface="DIN 2014" panose="020B0504020202020204" pitchFamily="34" charset="0"/>
              </a:rPr>
              <a:t>Nous marchons tous à ta suite,</a:t>
            </a:r>
          </a:p>
          <a:p>
            <a:pPr algn="ctr"/>
            <a:r>
              <a:rPr lang="fr-FR" sz="3600">
                <a:solidFill>
                  <a:srgbClr val="B77C2E"/>
                </a:solidFill>
                <a:latin typeface="DIN 2014" panose="020B0504020202020204" pitchFamily="34" charset="0"/>
                <a:ea typeface="DIN 2014" panose="020B0504020202020204" pitchFamily="34" charset="0"/>
              </a:rPr>
              <a:t>Christ, notre Roi.</a:t>
            </a:r>
          </a:p>
        </p:txBody>
      </p:sp>
      <p:sp>
        <p:nvSpPr>
          <p:cNvPr id="5" name="ZoneTexte 4">
            <a:extLst>
              <a:ext uri="{FF2B5EF4-FFF2-40B4-BE49-F238E27FC236}">
                <a16:creationId xmlns:a16="http://schemas.microsoft.com/office/drawing/2014/main" id="{0F064593-06A9-9095-A39C-13B8D914FFF3}"/>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175612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grpSp>
        <p:nvGrpSpPr>
          <p:cNvPr id="14" name="Groupe 13">
            <a:extLst>
              <a:ext uri="{FF2B5EF4-FFF2-40B4-BE49-F238E27FC236}">
                <a16:creationId xmlns:a16="http://schemas.microsoft.com/office/drawing/2014/main" id="{97D4BA52-A085-B38D-532A-426AD01C521D}"/>
              </a:ext>
            </a:extLst>
          </p:cNvPr>
          <p:cNvGrpSpPr/>
          <p:nvPr/>
        </p:nvGrpSpPr>
        <p:grpSpPr>
          <a:xfrm>
            <a:off x="4976100" y="5390856"/>
            <a:ext cx="3428298" cy="925395"/>
            <a:chOff x="5232160" y="5438356"/>
            <a:chExt cx="2493373" cy="673033"/>
          </a:xfrm>
        </p:grpSpPr>
        <p:pic>
          <p:nvPicPr>
            <p:cNvPr id="5" name="Image 4" descr="Une image contenant Graphique, Police, logo, symbole&#10;&#10;Description générée automatiquement">
              <a:extLst>
                <a:ext uri="{FF2B5EF4-FFF2-40B4-BE49-F238E27FC236}">
                  <a16:creationId xmlns:a16="http://schemas.microsoft.com/office/drawing/2014/main" id="{99BF9125-4335-41C0-CD12-EBECE4902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160" y="5438356"/>
              <a:ext cx="1494572" cy="673033"/>
            </a:xfrm>
            <a:prstGeom prst="rect">
              <a:avLst/>
            </a:prstGeom>
            <a:effectLst>
              <a:outerShdw blurRad="152400" algn="ctr" rotWithShape="0">
                <a:srgbClr val="0070C0"/>
              </a:outerShdw>
            </a:effectLst>
          </p:spPr>
        </p:pic>
        <p:pic>
          <p:nvPicPr>
            <p:cNvPr id="7" name="Image 6" descr="Une image contenant texte, Graphique, Police, graphisme&#10;&#10;Description générée automatiquement">
              <a:extLst>
                <a:ext uri="{FF2B5EF4-FFF2-40B4-BE49-F238E27FC236}">
                  <a16:creationId xmlns:a16="http://schemas.microsoft.com/office/drawing/2014/main" id="{C6B4B348-6E4D-7374-72EF-5A3489789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3752" y="5793938"/>
              <a:ext cx="632738" cy="316140"/>
            </a:xfrm>
            <a:prstGeom prst="rect">
              <a:avLst/>
            </a:prstGeom>
          </p:spPr>
        </p:pic>
        <p:sp>
          <p:nvSpPr>
            <p:cNvPr id="13" name="ZoneTexte 12">
              <a:extLst>
                <a:ext uri="{FF2B5EF4-FFF2-40B4-BE49-F238E27FC236}">
                  <a16:creationId xmlns:a16="http://schemas.microsoft.com/office/drawing/2014/main" id="{F1671372-9C2F-73B5-13CC-AC32757084E5}"/>
                </a:ext>
              </a:extLst>
            </p:cNvPr>
            <p:cNvSpPr txBox="1"/>
            <p:nvPr/>
          </p:nvSpPr>
          <p:spPr>
            <a:xfrm>
              <a:off x="6794708" y="5573593"/>
              <a:ext cx="930825" cy="230832"/>
            </a:xfrm>
            <a:prstGeom prst="rect">
              <a:avLst/>
            </a:prstGeom>
            <a:noFill/>
          </p:spPr>
          <p:txBody>
            <a:bodyPr wrap="square" rtlCol="0">
              <a:spAutoFit/>
            </a:bodyPr>
            <a:lstStyle/>
            <a:p>
              <a:pPr algn="ctr"/>
              <a:r>
                <a:rPr lang="fr-FR" sz="850">
                  <a:solidFill>
                    <a:schemeClr val="bg1"/>
                  </a:solidFill>
                  <a:effectLst>
                    <a:glow rad="101600">
                      <a:srgbClr val="0070C0">
                        <a:alpha val="60000"/>
                      </a:srgbClr>
                    </a:glow>
                  </a:effectLst>
                  <a:latin typeface="Lato Light" panose="020F0502020204030203" pitchFamily="34" charset="0"/>
                  <a:ea typeface="Lato Medium" panose="020F0502020204030203" pitchFamily="34" charset="0"/>
                  <a:cs typeface="Lato Light" panose="020F0502020204030203" pitchFamily="34" charset="0"/>
                </a:rPr>
                <a:t>Parrainé par le </a:t>
              </a:r>
            </a:p>
          </p:txBody>
        </p:sp>
      </p:grpSp>
      <p:grpSp>
        <p:nvGrpSpPr>
          <p:cNvPr id="18" name="Groupe 17">
            <a:extLst>
              <a:ext uri="{FF2B5EF4-FFF2-40B4-BE49-F238E27FC236}">
                <a16:creationId xmlns:a16="http://schemas.microsoft.com/office/drawing/2014/main" id="{9ABC5B36-08A7-0EF0-9F65-63F7C306B4B0}"/>
              </a:ext>
            </a:extLst>
          </p:cNvPr>
          <p:cNvGrpSpPr/>
          <p:nvPr/>
        </p:nvGrpSpPr>
        <p:grpSpPr>
          <a:xfrm>
            <a:off x="579644" y="1656277"/>
            <a:ext cx="10670816" cy="2876364"/>
            <a:chOff x="790224" y="2247242"/>
            <a:chExt cx="8319957" cy="2242680"/>
          </a:xfrm>
        </p:grpSpPr>
        <p:pic>
          <p:nvPicPr>
            <p:cNvPr id="2" name="Image 1" descr="Une image contenant art&#10;&#10;Description générée automatiquement">
              <a:extLst>
                <a:ext uri="{FF2B5EF4-FFF2-40B4-BE49-F238E27FC236}">
                  <a16:creationId xmlns:a16="http://schemas.microsoft.com/office/drawing/2014/main" id="{A0307FDC-D7FE-5E3E-20F1-ECA0484BD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224" y="2247242"/>
              <a:ext cx="2288937" cy="2242680"/>
            </a:xfrm>
            <a:prstGeom prst="rect">
              <a:avLst/>
            </a:prstGeom>
            <a:effectLst>
              <a:glow rad="76200">
                <a:srgbClr val="0070C0">
                  <a:alpha val="26000"/>
                </a:srgbClr>
              </a:glow>
            </a:effectLst>
          </p:spPr>
        </p:pic>
        <p:pic>
          <p:nvPicPr>
            <p:cNvPr id="12" name="Image 11" descr="Une image contenant Police, texte, typographie, Graphique&#10;&#10;Description générée automatiquement">
              <a:extLst>
                <a:ext uri="{FF2B5EF4-FFF2-40B4-BE49-F238E27FC236}">
                  <a16:creationId xmlns:a16="http://schemas.microsoft.com/office/drawing/2014/main" id="{2091C31B-791C-3FC2-B3B4-AFFCAE62C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3937" y="2343566"/>
              <a:ext cx="5746244" cy="1930757"/>
            </a:xfrm>
            <a:prstGeom prst="rect">
              <a:avLst/>
            </a:prstGeom>
            <a:effectLst>
              <a:glow rad="76200">
                <a:srgbClr val="0070C0">
                  <a:alpha val="26000"/>
                </a:srgbClr>
              </a:glow>
            </a:effectLst>
          </p:spPr>
        </p:pic>
      </p:grpSp>
      <p:pic>
        <p:nvPicPr>
          <p:cNvPr id="19" name="Image 18" descr="Une image contenant capture d’écran, Rectangle, carré, ligne&#10;&#10;Description générée automatiquement">
            <a:extLst>
              <a:ext uri="{FF2B5EF4-FFF2-40B4-BE49-F238E27FC236}">
                <a16:creationId xmlns:a16="http://schemas.microsoft.com/office/drawing/2014/main" id="{2951453F-BEF5-51DA-8380-8A1EAABEA383}"/>
              </a:ext>
            </a:extLst>
          </p:cNvPr>
          <p:cNvPicPr>
            <a:picLocks noChangeAspect="1"/>
          </p:cNvPicPr>
          <p:nvPr/>
        </p:nvPicPr>
        <p:blipFill rotWithShape="1">
          <a:blip r:embed="rId11">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51DC3D25-469C-23EC-43EE-63F7A2D0BFF9}"/>
              </a:ext>
            </a:extLst>
          </p:cNvPr>
          <p:cNvPicPr>
            <a:picLocks noChangeAspect="1"/>
          </p:cNvPicPr>
          <p:nvPr/>
        </p:nvPicPr>
        <p:blipFill rotWithShape="1">
          <a:blip r:embed="rId12">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21" name="Image 20" descr="Une image contenant capture d’écran, Rectangle, carré, ligne&#10;&#10;Description générée automatiquement">
            <a:extLst>
              <a:ext uri="{FF2B5EF4-FFF2-40B4-BE49-F238E27FC236}">
                <a16:creationId xmlns:a16="http://schemas.microsoft.com/office/drawing/2014/main" id="{187A9043-0D71-0E90-7974-BF6A86295024}"/>
              </a:ext>
            </a:extLst>
          </p:cNvPr>
          <p:cNvPicPr>
            <a:picLocks noChangeAspect="1"/>
          </p:cNvPicPr>
          <p:nvPr/>
        </p:nvPicPr>
        <p:blipFill rotWithShape="1">
          <a:blip r:embed="rId11">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2" name="Image 21" descr="Une image contenant capture d’écran, Rectangle, carré, ligne&#10;&#10;Description générée automatiquement">
            <a:extLst>
              <a:ext uri="{FF2B5EF4-FFF2-40B4-BE49-F238E27FC236}">
                <a16:creationId xmlns:a16="http://schemas.microsoft.com/office/drawing/2014/main" id="{8EA06AD0-71E2-005A-330D-A15D9EB4E1ED}"/>
              </a:ext>
            </a:extLst>
          </p:cNvPr>
          <p:cNvPicPr>
            <a:picLocks noChangeAspect="1"/>
          </p:cNvPicPr>
          <p:nvPr/>
        </p:nvPicPr>
        <p:blipFill rotWithShape="1">
          <a:blip r:embed="rId12">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8" name="ZoneTexte 7">
            <a:extLst>
              <a:ext uri="{FF2B5EF4-FFF2-40B4-BE49-F238E27FC236}">
                <a16:creationId xmlns:a16="http://schemas.microsoft.com/office/drawing/2014/main" id="{C57EA31D-9167-EB67-B443-B4ED53D2537B}"/>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1600414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2" name="ZoneTexte 1">
            <a:extLst>
              <a:ext uri="{FF2B5EF4-FFF2-40B4-BE49-F238E27FC236}">
                <a16:creationId xmlns:a16="http://schemas.microsoft.com/office/drawing/2014/main" id="{1E5B99F9-E43D-FEA8-094F-DDB50C48440F}"/>
              </a:ext>
            </a:extLst>
          </p:cNvPr>
          <p:cNvSpPr txBox="1"/>
          <p:nvPr/>
        </p:nvSpPr>
        <p:spPr>
          <a:xfrm>
            <a:off x="-35589" y="1539734"/>
            <a:ext cx="12219783" cy="1846659"/>
          </a:xfrm>
          <a:prstGeom prst="rect">
            <a:avLst/>
          </a:prstGeom>
          <a:noFill/>
          <a:effectLst>
            <a:glow rad="76200">
              <a:srgbClr val="00B0F0">
                <a:alpha val="49000"/>
              </a:srgbClr>
            </a:glow>
          </a:effectLst>
        </p:spPr>
        <p:txBody>
          <a:bodyPr wrap="square" rtlCol="0" anchor="ctr">
            <a:spAutoFit/>
          </a:bodyPr>
          <a:lstStyle/>
          <a:p>
            <a:pPr algn="ctr"/>
            <a:r>
              <a:rPr lang="fr-FR" sz="5400" b="1">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73000"/>
                    </a:srgbClr>
                  </a:glow>
                  <a:outerShdw blurRad="63500" algn="ctr" rotWithShape="0">
                    <a:prstClr val="black">
                      <a:alpha val="31000"/>
                    </a:prstClr>
                  </a:outerShdw>
                </a:effectLst>
                <a:latin typeface="Berenika" panose="02010502050508060204" pitchFamily="2" charset="0"/>
                <a:ea typeface="Cul De Sac" pitchFamily="2" charset="0"/>
                <a:cs typeface="Cul De Sac" pitchFamily="2" charset="0"/>
              </a:rPr>
              <a:t>Chant</a:t>
            </a:r>
          </a:p>
          <a:p>
            <a:pPr algn="ctr"/>
            <a:r>
              <a:rPr lang="fr-FR" sz="6000" spc="300">
                <a:solidFill>
                  <a:schemeClr val="bg1"/>
                </a:solidFill>
                <a:effectLst>
                  <a:glow rad="101600">
                    <a:srgbClr val="0070C0">
                      <a:alpha val="40000"/>
                    </a:srgbClr>
                  </a:glow>
                </a:effectLst>
                <a:latin typeface="DIN 2014 Light" panose="020B0404020202020204" pitchFamily="34" charset="0"/>
                <a:ea typeface="DIN 2014 Light" panose="020B0404020202020204" pitchFamily="34" charset="0"/>
                <a:cs typeface="Lato Light" panose="020F0502020204030203" pitchFamily="34" charset="0"/>
              </a:rPr>
              <a:t>Tu es mon rocher</a:t>
            </a:r>
            <a:endParaRPr lang="fr-FR" sz="6000" b="1" spc="300">
              <a:blipFill dpi="0" rotWithShape="1">
                <a:blip r:embed="rId7">
                  <a:extLst>
                    <a:ext uri="{28A0092B-C50C-407E-A947-70E740481C1C}">
                      <a14:useLocalDpi xmlns:a14="http://schemas.microsoft.com/office/drawing/2010/main" val="0"/>
                    </a:ext>
                  </a:extLst>
                </a:blip>
                <a:srcRect/>
                <a:stretch>
                  <a:fillRect/>
                </a:stretch>
              </a:blipFill>
              <a:effectLst>
                <a:glow rad="50800">
                  <a:srgbClr val="0070C0">
                    <a:alpha val="38000"/>
                  </a:srgbClr>
                </a:glow>
                <a:outerShdw blurRad="63500" algn="ctr" rotWithShape="0">
                  <a:prstClr val="black">
                    <a:alpha val="31000"/>
                  </a:prstClr>
                </a:outerShdw>
              </a:effectLst>
              <a:latin typeface="DIN 2014 Light" panose="020B0404020202020204" pitchFamily="34" charset="0"/>
              <a:ea typeface="DIN 2014 Light" panose="020B0404020202020204" pitchFamily="34" charset="0"/>
              <a:cs typeface="Cul De Sac" pitchFamily="2" charset="0"/>
            </a:endParaRPr>
          </a:p>
        </p:txBody>
      </p:sp>
      <p:pic>
        <p:nvPicPr>
          <p:cNvPr id="17" name="Image 16" descr="Une image contenant capture d’écran, Rectangle, carré, ligne&#10;&#10;Description générée automatiquement">
            <a:extLst>
              <a:ext uri="{FF2B5EF4-FFF2-40B4-BE49-F238E27FC236}">
                <a16:creationId xmlns:a16="http://schemas.microsoft.com/office/drawing/2014/main" id="{CE52CE83-4531-1333-0567-2EBB49C1C020}"/>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18" name="Image 17" descr="Une image contenant capture d’écran, Rectangle, carré, ligne&#10;&#10;Description générée automatiquement">
            <a:extLst>
              <a:ext uri="{FF2B5EF4-FFF2-40B4-BE49-F238E27FC236}">
                <a16:creationId xmlns:a16="http://schemas.microsoft.com/office/drawing/2014/main" id="{AF659BAE-16A5-6ABB-9F36-DD0886A92D5F}"/>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9" name="Image 18" descr="Une image contenant capture d’écran, Rectangle, carré, ligne&#10;&#10;Description générée automatiquement">
            <a:extLst>
              <a:ext uri="{FF2B5EF4-FFF2-40B4-BE49-F238E27FC236}">
                <a16:creationId xmlns:a16="http://schemas.microsoft.com/office/drawing/2014/main" id="{49DC376E-788B-8097-8C41-52951F54AF06}"/>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20" name="Image 19" descr="Une image contenant capture d’écran, Rectangle, carré, ligne&#10;&#10;Description générée automatiquement">
            <a:extLst>
              <a:ext uri="{FF2B5EF4-FFF2-40B4-BE49-F238E27FC236}">
                <a16:creationId xmlns:a16="http://schemas.microsoft.com/office/drawing/2014/main" id="{EEDF3CB7-A606-E9E1-4900-F7B651A6B7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pic>
        <p:nvPicPr>
          <p:cNvPr id="5" name="Image 4" descr="Une image contenant art, capture d’écran, motif, Symétrie&#10;&#10;Description générée automatiquement">
            <a:extLst>
              <a:ext uri="{FF2B5EF4-FFF2-40B4-BE49-F238E27FC236}">
                <a16:creationId xmlns:a16="http://schemas.microsoft.com/office/drawing/2014/main" id="{171014FB-93EE-8396-ED10-DA37910DEEBE}"/>
              </a:ext>
            </a:extLst>
          </p:cNvPr>
          <p:cNvPicPr>
            <a:picLocks noChangeAspect="1"/>
          </p:cNvPicPr>
          <p:nvPr/>
        </p:nvPicPr>
        <p:blipFill rotWithShape="1">
          <a:blip r:embed="rId10">
            <a:extLst>
              <a:ext uri="{28A0092B-C50C-407E-A947-70E740481C1C}">
                <a14:useLocalDpi xmlns:a14="http://schemas.microsoft.com/office/drawing/2010/main" val="0"/>
              </a:ext>
            </a:extLst>
          </a:blip>
          <a:srcRect l="66245" t="40457" r="23703" b="42917"/>
          <a:stretch/>
        </p:blipFill>
        <p:spPr>
          <a:xfrm>
            <a:off x="2819647" y="1561994"/>
            <a:ext cx="1924226" cy="1097114"/>
          </a:xfrm>
          <a:prstGeom prst="rect">
            <a:avLst/>
          </a:prstGeom>
        </p:spPr>
      </p:pic>
      <p:pic>
        <p:nvPicPr>
          <p:cNvPr id="6" name="Image 5" descr="Une image contenant art, capture d’écran, motif, Symétrie&#10;&#10;Description générée automatiquement">
            <a:extLst>
              <a:ext uri="{FF2B5EF4-FFF2-40B4-BE49-F238E27FC236}">
                <a16:creationId xmlns:a16="http://schemas.microsoft.com/office/drawing/2014/main" id="{C00D6011-BA0A-D6C2-421B-02317441EDDF}"/>
              </a:ext>
            </a:extLst>
          </p:cNvPr>
          <p:cNvPicPr>
            <a:picLocks noChangeAspect="1"/>
          </p:cNvPicPr>
          <p:nvPr/>
        </p:nvPicPr>
        <p:blipFill rotWithShape="1">
          <a:blip r:embed="rId10">
            <a:extLst>
              <a:ext uri="{28A0092B-C50C-407E-A947-70E740481C1C}">
                <a14:useLocalDpi xmlns:a14="http://schemas.microsoft.com/office/drawing/2010/main" val="0"/>
              </a:ext>
            </a:extLst>
          </a:blip>
          <a:srcRect l="82095" t="40457" r="7088" b="42917"/>
          <a:stretch/>
        </p:blipFill>
        <p:spPr>
          <a:xfrm>
            <a:off x="7428809" y="1539734"/>
            <a:ext cx="2070448" cy="1097112"/>
          </a:xfrm>
          <a:prstGeom prst="rect">
            <a:avLst/>
          </a:prstGeom>
        </p:spPr>
      </p:pic>
      <p:pic>
        <p:nvPicPr>
          <p:cNvPr id="9" name="Image 8" descr="Une image contenant art&#10;&#10;Description générée automatiquement">
            <a:extLst>
              <a:ext uri="{FF2B5EF4-FFF2-40B4-BE49-F238E27FC236}">
                <a16:creationId xmlns:a16="http://schemas.microsoft.com/office/drawing/2014/main" id="{BDE204A1-AF30-69E7-2737-99E25362B8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2082" y="4268747"/>
            <a:ext cx="1704440" cy="1669994"/>
          </a:xfrm>
          <a:prstGeom prst="rect">
            <a:avLst/>
          </a:prstGeom>
          <a:effectLst>
            <a:glow rad="50800">
              <a:srgbClr val="0070C0">
                <a:alpha val="35000"/>
              </a:srgbClr>
            </a:glow>
          </a:effectLst>
        </p:spPr>
      </p:pic>
      <p:sp>
        <p:nvSpPr>
          <p:cNvPr id="10" name="ZoneTexte 9">
            <a:extLst>
              <a:ext uri="{FF2B5EF4-FFF2-40B4-BE49-F238E27FC236}">
                <a16:creationId xmlns:a16="http://schemas.microsoft.com/office/drawing/2014/main" id="{C24C9FF7-79A1-171F-C689-9DE94F27ECFF}"/>
              </a:ext>
            </a:extLst>
          </p:cNvPr>
          <p:cNvSpPr txBox="1"/>
          <p:nvPr/>
        </p:nvSpPr>
        <p:spPr>
          <a:xfrm>
            <a:off x="2115429" y="6522837"/>
            <a:ext cx="7961140" cy="338554"/>
          </a:xfrm>
          <a:prstGeom prst="rect">
            <a:avLst/>
          </a:prstGeom>
          <a:noFill/>
        </p:spPr>
        <p:txBody>
          <a:bodyPr wrap="square" rtlCol="0">
            <a:spAutoFit/>
          </a:bodyPr>
          <a:lstStyle/>
          <a:p>
            <a:pPr algn="ctr"/>
            <a:r>
              <a:rPr lang="fr-FR" sz="16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374042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676247-36C1-9224-2F3F-180EAFE37F55}"/>
              </a:ext>
            </a:extLst>
          </p:cNvPr>
          <p:cNvPicPr>
            <a:picLocks noChangeAspect="1"/>
          </p:cNvPicPr>
          <p:nvPr/>
        </p:nvPicPr>
        <p:blipFill>
          <a:blip r:embed="rId3" cstate="print">
            <a:duotone>
              <a:prstClr val="black"/>
              <a:schemeClr val="accent6">
                <a:tint val="45000"/>
                <a:satMod val="400000"/>
              </a:schemeClr>
            </a:duoton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0968" y="5255986"/>
            <a:ext cx="2310063" cy="1040263"/>
          </a:xfrm>
          <a:prstGeom prst="rect">
            <a:avLst/>
          </a:prstGeom>
        </p:spPr>
      </p:pic>
      <p:pic>
        <p:nvPicPr>
          <p:cNvPr id="4" name="Image 3" descr="Une image contenant espace, étoile, constellation, nature&#10;&#10;Description générée automatiquement">
            <a:extLst>
              <a:ext uri="{FF2B5EF4-FFF2-40B4-BE49-F238E27FC236}">
                <a16:creationId xmlns:a16="http://schemas.microsoft.com/office/drawing/2014/main" id="{D48F3A32-8649-272D-9C7C-E2BB06D70D07}"/>
              </a:ext>
            </a:extLst>
          </p:cNvPr>
          <p:cNvPicPr>
            <a:picLocks noGrp="1" noRot="1" noChangeAspect="1" noMove="1" noResize="1" noEditPoints="1" noAdjustHandles="1" noChangeArrowheads="1" noChangeShapeType="1" noCrop="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5280" r="11319"/>
          <a:stretch/>
        </p:blipFill>
        <p:spPr>
          <a:xfrm rot="5400000">
            <a:off x="2644554" y="-2693782"/>
            <a:ext cx="6902890" cy="12240000"/>
          </a:xfrm>
          <a:prstGeom prst="rect">
            <a:avLst/>
          </a:prstGeom>
          <a:ln>
            <a:noFill/>
          </a:ln>
          <a:effectLst/>
        </p:spPr>
      </p:pic>
      <p:sp>
        <p:nvSpPr>
          <p:cNvPr id="6" name="Rectangle 5">
            <a:extLst>
              <a:ext uri="{FF2B5EF4-FFF2-40B4-BE49-F238E27FC236}">
                <a16:creationId xmlns:a16="http://schemas.microsoft.com/office/drawing/2014/main" id="{E5D3F0DA-0205-F1EE-09BF-AE47F0BA0F9F}"/>
              </a:ext>
            </a:extLst>
          </p:cNvPr>
          <p:cNvSpPr>
            <a:spLocks noGrp="1" noRot="1" noMove="1" noResize="1" noEditPoints="1" noAdjustHandles="1" noChangeArrowheads="1" noChangeShapeType="1"/>
          </p:cNvSpPr>
          <p:nvPr/>
        </p:nvSpPr>
        <p:spPr>
          <a:xfrm>
            <a:off x="288000" y="288000"/>
            <a:ext cx="11602529" cy="6295680"/>
          </a:xfrm>
          <a:prstGeom prst="rect">
            <a:avLst/>
          </a:prstGeom>
          <a:solidFill>
            <a:schemeClr val="bg1"/>
          </a:solidFill>
          <a:ln>
            <a:noFill/>
          </a:ln>
          <a:effectLst>
            <a:glow rad="266700">
              <a:srgbClr val="00B0F0">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pic>
        <p:nvPicPr>
          <p:cNvPr id="8" name="Image 7" descr="Une image contenant capture d’écran, Rectangle, carré, ligne&#10;&#10;Description générée automatiquement">
            <a:extLst>
              <a:ext uri="{FF2B5EF4-FFF2-40B4-BE49-F238E27FC236}">
                <a16:creationId xmlns:a16="http://schemas.microsoft.com/office/drawing/2014/main" id="{95D0022F-B4FA-35BC-FF53-BD91FBFD957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16200000">
            <a:off x="18881" y="-42024"/>
            <a:ext cx="650583" cy="710729"/>
          </a:xfrm>
          <a:prstGeom prst="rect">
            <a:avLst/>
          </a:prstGeom>
        </p:spPr>
      </p:pic>
      <p:pic>
        <p:nvPicPr>
          <p:cNvPr id="9" name="Image 8" descr="Une image contenant capture d’écran, Rectangle, carré, ligne&#10;&#10;Description générée automatiquement">
            <a:extLst>
              <a:ext uri="{FF2B5EF4-FFF2-40B4-BE49-F238E27FC236}">
                <a16:creationId xmlns:a16="http://schemas.microsoft.com/office/drawing/2014/main" id="{0CD920D0-AF09-03D6-F954-0DF5110EE0F4}"/>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16200000">
            <a:off x="11513449" y="-19792"/>
            <a:ext cx="664073" cy="691704"/>
          </a:xfrm>
          <a:prstGeom prst="rect">
            <a:avLst/>
          </a:prstGeom>
        </p:spPr>
      </p:pic>
      <p:pic>
        <p:nvPicPr>
          <p:cNvPr id="10" name="Image 9" descr="Une image contenant capture d’écran, Rectangle, carré, ligne&#10;&#10;Description générée automatiquement">
            <a:extLst>
              <a:ext uri="{FF2B5EF4-FFF2-40B4-BE49-F238E27FC236}">
                <a16:creationId xmlns:a16="http://schemas.microsoft.com/office/drawing/2014/main" id="{E5CE6821-F872-ABF5-5498-07A2BC070DF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82334" b="74429"/>
          <a:stretch/>
        </p:blipFill>
        <p:spPr>
          <a:xfrm rot="5400000">
            <a:off x="11503535" y="6204315"/>
            <a:ext cx="650585" cy="710732"/>
          </a:xfrm>
          <a:prstGeom prst="rect">
            <a:avLst/>
          </a:prstGeom>
        </p:spPr>
      </p:pic>
      <p:pic>
        <p:nvPicPr>
          <p:cNvPr id="11" name="Image 10" descr="Une image contenant capture d’écran, Rectangle, carré, ligne&#10;&#10;Description générée automatiquement">
            <a:extLst>
              <a:ext uri="{FF2B5EF4-FFF2-40B4-BE49-F238E27FC236}">
                <a16:creationId xmlns:a16="http://schemas.microsoft.com/office/drawing/2014/main" id="{AA52E8C4-B6E0-5E6B-D232-E4E7750EFF1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81968" t="75113"/>
          <a:stretch/>
        </p:blipFill>
        <p:spPr>
          <a:xfrm rot="5400000">
            <a:off x="4396" y="6205335"/>
            <a:ext cx="664073" cy="691704"/>
          </a:xfrm>
          <a:prstGeom prst="rect">
            <a:avLst/>
          </a:prstGeom>
        </p:spPr>
      </p:pic>
      <p:sp>
        <p:nvSpPr>
          <p:cNvPr id="7" name="Some basic principles you can apply…">
            <a:extLst>
              <a:ext uri="{FF2B5EF4-FFF2-40B4-BE49-F238E27FC236}">
                <a16:creationId xmlns:a16="http://schemas.microsoft.com/office/drawing/2014/main" id="{1C202B4E-0213-0497-B42D-F75A7B032BB0}"/>
              </a:ext>
            </a:extLst>
          </p:cNvPr>
          <p:cNvSpPr txBox="1"/>
          <p:nvPr/>
        </p:nvSpPr>
        <p:spPr>
          <a:xfrm>
            <a:off x="682285" y="912820"/>
            <a:ext cx="10817348" cy="4985980"/>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3600" i="0" u="none" strike="noStrike" baseline="0">
                <a:solidFill>
                  <a:srgbClr val="B77C2E"/>
                </a:solidFill>
                <a:latin typeface="DIN 2014" panose="020B0504020202020204" pitchFamily="34" charset="0"/>
                <a:ea typeface="DIN 2014" panose="020B0504020202020204" pitchFamily="34" charset="0"/>
              </a:rPr>
              <a:t>Tu es mon rocher,</a:t>
            </a:r>
          </a:p>
          <a:p>
            <a:pPr algn="ctr"/>
            <a:r>
              <a:rPr lang="fr-FR" sz="3600" i="0" u="none" strike="noStrike" baseline="0">
                <a:solidFill>
                  <a:srgbClr val="B77C2E"/>
                </a:solidFill>
                <a:latin typeface="DIN 2014" panose="020B0504020202020204" pitchFamily="34" charset="0"/>
                <a:ea typeface="DIN 2014" panose="020B0504020202020204" pitchFamily="34" charset="0"/>
              </a:rPr>
              <a:t>Un abri sûr et solide.</a:t>
            </a:r>
          </a:p>
          <a:p>
            <a:pPr algn="ctr"/>
            <a:r>
              <a:rPr lang="fr-FR" sz="3600" i="0" u="none" strike="noStrike" baseline="0">
                <a:solidFill>
                  <a:srgbClr val="B77C2E"/>
                </a:solidFill>
                <a:latin typeface="DIN 2014" panose="020B0504020202020204" pitchFamily="34" charset="0"/>
                <a:ea typeface="DIN 2014" panose="020B0504020202020204" pitchFamily="34" charset="0"/>
              </a:rPr>
              <a:t>Je veux m'appuyer</a:t>
            </a:r>
          </a:p>
          <a:p>
            <a:pPr algn="ctr"/>
            <a:r>
              <a:rPr lang="fr-FR" sz="3600" i="0" u="none" strike="noStrike" baseline="0">
                <a:solidFill>
                  <a:srgbClr val="B77C2E"/>
                </a:solidFill>
                <a:latin typeface="DIN 2014" panose="020B0504020202020204" pitchFamily="34" charset="0"/>
                <a:ea typeface="DIN 2014" panose="020B0504020202020204" pitchFamily="34" charset="0"/>
              </a:rPr>
              <a:t>Sur toi seul, Jésus, mon guide.</a:t>
            </a:r>
          </a:p>
          <a:p>
            <a:pPr algn="ctr"/>
            <a:endParaRPr lang="fr-FR" sz="3600" i="0" u="none" strike="noStrike" baseline="0">
              <a:solidFill>
                <a:srgbClr val="B77C2E"/>
              </a:solidFill>
              <a:latin typeface="DIN 2014" panose="020B0504020202020204" pitchFamily="34" charset="0"/>
              <a:ea typeface="DIN 2014" panose="020B0504020202020204" pitchFamily="34" charset="0"/>
            </a:endParaRPr>
          </a:p>
          <a:p>
            <a:pPr algn="ctr"/>
            <a:r>
              <a:rPr lang="fr-FR" sz="3600" i="0" u="none" strike="noStrike" baseline="0">
                <a:solidFill>
                  <a:srgbClr val="B77C2E"/>
                </a:solidFill>
                <a:latin typeface="DIN 2014" panose="020B0504020202020204" pitchFamily="34" charset="0"/>
                <a:ea typeface="DIN 2014" panose="020B0504020202020204" pitchFamily="34" charset="0"/>
              </a:rPr>
              <a:t>Tu es mon rocher,</a:t>
            </a:r>
          </a:p>
          <a:p>
            <a:pPr algn="ctr"/>
            <a:r>
              <a:rPr lang="fr-FR" sz="3600" i="0" u="none" strike="noStrike" baseline="0">
                <a:solidFill>
                  <a:srgbClr val="B77C2E"/>
                </a:solidFill>
                <a:latin typeface="DIN 2014" panose="020B0504020202020204" pitchFamily="34" charset="0"/>
                <a:ea typeface="DIN 2014" panose="020B0504020202020204" pitchFamily="34" charset="0"/>
              </a:rPr>
              <a:t>Un abri sûr et solide.</a:t>
            </a:r>
          </a:p>
          <a:p>
            <a:pPr algn="ctr"/>
            <a:r>
              <a:rPr lang="fr-FR" sz="3600" i="0" u="none" strike="noStrike" baseline="0">
                <a:solidFill>
                  <a:srgbClr val="B77C2E"/>
                </a:solidFill>
                <a:latin typeface="DIN 2014" panose="020B0504020202020204" pitchFamily="34" charset="0"/>
                <a:ea typeface="DIN 2014" panose="020B0504020202020204" pitchFamily="34" charset="0"/>
              </a:rPr>
              <a:t>Je veux m'appuyer</a:t>
            </a:r>
          </a:p>
          <a:p>
            <a:pPr algn="ctr"/>
            <a:r>
              <a:rPr lang="fr-FR" sz="3600" i="0" u="none" strike="noStrike" baseline="0">
                <a:solidFill>
                  <a:srgbClr val="B77C2E"/>
                </a:solidFill>
                <a:latin typeface="DIN 2014" panose="020B0504020202020204" pitchFamily="34" charset="0"/>
                <a:ea typeface="DIN 2014" panose="020B0504020202020204" pitchFamily="34" charset="0"/>
              </a:rPr>
              <a:t>Sur toi seul, Jésus, mon guide.</a:t>
            </a:r>
          </a:p>
        </p:txBody>
      </p:sp>
      <p:sp>
        <p:nvSpPr>
          <p:cNvPr id="5" name="ZoneTexte 4">
            <a:extLst>
              <a:ext uri="{FF2B5EF4-FFF2-40B4-BE49-F238E27FC236}">
                <a16:creationId xmlns:a16="http://schemas.microsoft.com/office/drawing/2014/main" id="{C622017F-2C98-28DA-DAE6-47B20B13A260}"/>
              </a:ext>
            </a:extLst>
          </p:cNvPr>
          <p:cNvSpPr txBox="1"/>
          <p:nvPr/>
        </p:nvSpPr>
        <p:spPr>
          <a:xfrm>
            <a:off x="2115429" y="6570437"/>
            <a:ext cx="7961140" cy="307777"/>
          </a:xfrm>
          <a:prstGeom prst="rect">
            <a:avLst/>
          </a:prstGeom>
          <a:noFill/>
        </p:spPr>
        <p:txBody>
          <a:bodyPr wrap="square" rtlCol="0">
            <a:spAutoFit/>
          </a:bodyPr>
          <a:lstStyle/>
          <a:p>
            <a:pPr algn="ctr"/>
            <a:r>
              <a:rPr lang="fr-FR" sz="1400" spc="200">
                <a:solidFill>
                  <a:schemeClr val="bg1"/>
                </a:solidFill>
                <a:effectLst>
                  <a:glow rad="101600">
                    <a:srgbClr val="0070C0">
                      <a:alpha val="60000"/>
                    </a:srgbClr>
                  </a:glow>
                </a:effectLst>
                <a:latin typeface="DIN 2014 Light" panose="020B0404020202020204" pitchFamily="34" charset="0"/>
                <a:ea typeface="DIN 2014 Light" panose="020B0404020202020204" pitchFamily="34" charset="0"/>
                <a:cs typeface="Lato Medium" panose="020F0502020204030203" pitchFamily="34" charset="0"/>
              </a:rPr>
              <a:t>Une action chrétienne dans un monde en détresse</a:t>
            </a:r>
          </a:p>
        </p:txBody>
      </p:sp>
    </p:spTree>
    <p:extLst>
      <p:ext uri="{BB962C8B-B14F-4D97-AF65-F5344CB8AC3E}">
        <p14:creationId xmlns:p14="http://schemas.microsoft.com/office/powerpoint/2010/main" val="2927231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PT SEL">
  <a:themeElements>
    <a:clrScheme name="SEL">
      <a:dk1>
        <a:sysClr val="windowText" lastClr="000000"/>
      </a:dk1>
      <a:lt1>
        <a:sysClr val="window" lastClr="FFFFFF"/>
      </a:lt1>
      <a:dk2>
        <a:srgbClr val="4E5B6F"/>
      </a:dk2>
      <a:lt2>
        <a:srgbClr val="0055A5"/>
      </a:lt2>
      <a:accent1>
        <a:srgbClr val="84B855"/>
      </a:accent1>
      <a:accent2>
        <a:srgbClr val="EA157A"/>
      </a:accent2>
      <a:accent3>
        <a:srgbClr val="F29400"/>
      </a:accent3>
      <a:accent4>
        <a:srgbClr val="00ADDC"/>
      </a:accent4>
      <a:accent5>
        <a:srgbClr val="738AC8"/>
      </a:accent5>
      <a:accent6>
        <a:srgbClr val="1AB39F"/>
      </a:accent6>
      <a:hlink>
        <a:srgbClr val="EB8803"/>
      </a:hlink>
      <a:folHlink>
        <a:srgbClr val="5F7791"/>
      </a:folHlink>
    </a:clrScheme>
    <a:fontScheme name="SEL">
      <a:majorFont>
        <a:latin typeface="Lato Heavy"/>
        <a:ea typeface=""/>
        <a:cs typeface=""/>
      </a:majorFont>
      <a:minorFont>
        <a:latin typeface="Lat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AB"/>
        </a:solidFill>
      </a:spPr>
      <a:bodyPr rtlCol="0" anchor="ctr"/>
      <a:lstStyle>
        <a:defPPr algn="ctr">
          <a:defRPr dirty="0">
            <a:solidFill>
              <a:srgbClr val="005EAB"/>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A1DF21E068C47A802AE6D4945CB9B" ma:contentTypeVersion="18" ma:contentTypeDescription="Crée un document." ma:contentTypeScope="" ma:versionID="44d3d146a07daa46bd1f9f42ea24eafd">
  <xsd:schema xmlns:xsd="http://www.w3.org/2001/XMLSchema" xmlns:xs="http://www.w3.org/2001/XMLSchema" xmlns:p="http://schemas.microsoft.com/office/2006/metadata/properties" xmlns:ns2="e493067b-7ba7-418f-b142-f374f34abedb" xmlns:ns3="93c76aaa-d957-4ac2-83c2-919a5a2eccf6" targetNamespace="http://schemas.microsoft.com/office/2006/metadata/properties" ma:root="true" ma:fieldsID="10212a3e3fc66beb0499c03b22ae81e4" ns2:_="" ns3:_="">
    <xsd:import namespace="e493067b-7ba7-418f-b142-f374f34abedb"/>
    <xsd:import namespace="93c76aaa-d957-4ac2-83c2-919a5a2ecc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3067b-7ba7-418f-b142-f374f34abe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f34c10e-301d-4ab5-af09-192bc3422f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76aaa-d957-4ac2-83c2-919a5a2eccf6"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5fe65c91-67dd-4a3c-881a-b260cf77d5c5}" ma:internalName="TaxCatchAll" ma:showField="CatchAllData" ma:web="93c76aaa-d957-4ac2-83c2-919a5a2ecc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3c76aaa-d957-4ac2-83c2-919a5a2eccf6">
      <UserInfo>
        <DisplayName>David Alonso</DisplayName>
        <AccountId>40</AccountId>
        <AccountType/>
      </UserInfo>
    </SharedWithUsers>
    <lcf76f155ced4ddcb4097134ff3c332f xmlns="e493067b-7ba7-418f-b142-f374f34abedb">
      <Terms xmlns="http://schemas.microsoft.com/office/infopath/2007/PartnerControls"/>
    </lcf76f155ced4ddcb4097134ff3c332f>
    <TaxCatchAll xmlns="93c76aaa-d957-4ac2-83c2-919a5a2ecc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0052F-6CFA-402D-A4A4-A6A31DBA6396}">
  <ds:schemaRefs>
    <ds:schemaRef ds:uri="93c76aaa-d957-4ac2-83c2-919a5a2eccf6"/>
    <ds:schemaRef ds:uri="e493067b-7ba7-418f-b142-f374f34abe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602D30-BF51-4F67-A3AD-97BA902B6F8E}">
  <ds:schemaRefs>
    <ds:schemaRef ds:uri="93c76aaa-d957-4ac2-83c2-919a5a2eccf6"/>
    <ds:schemaRef ds:uri="e493067b-7ba7-418f-b142-f374f34abe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5DCCA0F-C697-46EB-A08A-F5E2632C44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SEL page de couv</Template>
  <TotalTime>0</TotalTime>
  <Words>3062</Words>
  <Application>Microsoft Office PowerPoint</Application>
  <PresentationFormat>Grand écran</PresentationFormat>
  <Paragraphs>523</Paragraphs>
  <Slides>78</Slides>
  <Notes>74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78</vt:i4>
      </vt:variant>
    </vt:vector>
  </HeadingPairs>
  <TitlesOfParts>
    <vt:vector size="89" baseType="lpstr">
      <vt:lpstr>Arial</vt:lpstr>
      <vt:lpstr>Berenika</vt:lpstr>
      <vt:lpstr>Calibri</vt:lpstr>
      <vt:lpstr>DIN 2014</vt:lpstr>
      <vt:lpstr>DIN 2014 Extra Bold</vt:lpstr>
      <vt:lpstr>DIN 2014 Extra Light</vt:lpstr>
      <vt:lpstr>DIN 2014 Light</vt:lpstr>
      <vt:lpstr>Lato Light</vt:lpstr>
      <vt:lpstr>Lato Medium</vt:lpstr>
      <vt:lpstr>Lato-Regular</vt:lpstr>
      <vt:lpstr>PPT SEL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Doris Lévi Alvarès</dc:creator>
  <cp:lastModifiedBy>David Alonso</cp:lastModifiedBy>
  <cp:revision>1</cp:revision>
  <dcterms:created xsi:type="dcterms:W3CDTF">2012-10-04T08:40:40Z</dcterms:created>
  <dcterms:modified xsi:type="dcterms:W3CDTF">2024-01-24T09:07:11Z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0x010100DB2A1DF21E068C47A802AE6D4945CB9B</vt:lpwstr>
  </property>
  <property fmtid="{D5CDD505-2E9C-101B-9397-08002B2CF9AE}" pid="3" name="MediaServiceImageTags">
    <vt:lpwstr/>
  </property>
</Properties>
</file>