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52" r:id="rId6"/>
    <p:sldMasterId id="2147483654" r:id="rId7"/>
    <p:sldMasterId id="2147483657" r:id="rId8"/>
    <p:sldMasterId id="2147483659" r:id="rId9"/>
  </p:sldMasterIdLst>
  <p:notesMasterIdLst>
    <p:notesMasterId r:id="rId97"/>
  </p:notesMasterIdLst>
  <p:handoutMasterIdLst>
    <p:handoutMasterId r:id="rId98"/>
  </p:handoutMasterIdLst>
  <p:sldIdLst>
    <p:sldId id="262" r:id="rId10"/>
    <p:sldId id="263" r:id="rId11"/>
    <p:sldId id="264" r:id="rId12"/>
    <p:sldId id="269" r:id="rId13"/>
    <p:sldId id="265" r:id="rId14"/>
    <p:sldId id="258" r:id="rId15"/>
    <p:sldId id="268" r:id="rId16"/>
    <p:sldId id="316" r:id="rId17"/>
    <p:sldId id="319" r:id="rId18"/>
    <p:sldId id="320" r:id="rId19"/>
    <p:sldId id="321" r:id="rId20"/>
    <p:sldId id="299" r:id="rId21"/>
    <p:sldId id="318" r:id="rId22"/>
    <p:sldId id="317" r:id="rId23"/>
    <p:sldId id="322" r:id="rId24"/>
    <p:sldId id="301" r:id="rId25"/>
    <p:sldId id="323" r:id="rId26"/>
    <p:sldId id="326" r:id="rId27"/>
    <p:sldId id="328" r:id="rId28"/>
    <p:sldId id="327" r:id="rId29"/>
    <p:sldId id="325" r:id="rId30"/>
    <p:sldId id="302" r:id="rId31"/>
    <p:sldId id="329" r:id="rId32"/>
    <p:sldId id="330" r:id="rId33"/>
    <p:sldId id="331" r:id="rId34"/>
    <p:sldId id="303" r:id="rId35"/>
    <p:sldId id="332" r:id="rId36"/>
    <p:sldId id="333" r:id="rId37"/>
    <p:sldId id="304" r:id="rId38"/>
    <p:sldId id="334" r:id="rId39"/>
    <p:sldId id="365" r:id="rId40"/>
    <p:sldId id="335" r:id="rId41"/>
    <p:sldId id="336" r:id="rId42"/>
    <p:sldId id="337" r:id="rId43"/>
    <p:sldId id="305" r:id="rId44"/>
    <p:sldId id="338" r:id="rId45"/>
    <p:sldId id="339" r:id="rId46"/>
    <p:sldId id="340" r:id="rId47"/>
    <p:sldId id="341" r:id="rId48"/>
    <p:sldId id="306" r:id="rId49"/>
    <p:sldId id="342" r:id="rId50"/>
    <p:sldId id="343" r:id="rId51"/>
    <p:sldId id="307" r:id="rId52"/>
    <p:sldId id="344" r:id="rId53"/>
    <p:sldId id="345" r:id="rId54"/>
    <p:sldId id="308" r:id="rId55"/>
    <p:sldId id="346" r:id="rId56"/>
    <p:sldId id="347" r:id="rId57"/>
    <p:sldId id="286" r:id="rId58"/>
    <p:sldId id="298" r:id="rId59"/>
    <p:sldId id="349" r:id="rId60"/>
    <p:sldId id="348" r:id="rId61"/>
    <p:sldId id="350" r:id="rId62"/>
    <p:sldId id="352" r:id="rId63"/>
    <p:sldId id="351" r:id="rId64"/>
    <p:sldId id="297" r:id="rId65"/>
    <p:sldId id="276" r:id="rId66"/>
    <p:sldId id="280" r:id="rId67"/>
    <p:sldId id="282" r:id="rId68"/>
    <p:sldId id="287" r:id="rId69"/>
    <p:sldId id="283" r:id="rId70"/>
    <p:sldId id="284" r:id="rId71"/>
    <p:sldId id="309" r:id="rId72"/>
    <p:sldId id="353" r:id="rId73"/>
    <p:sldId id="310" r:id="rId74"/>
    <p:sldId id="354" r:id="rId75"/>
    <p:sldId id="289" r:id="rId76"/>
    <p:sldId id="259" r:id="rId77"/>
    <p:sldId id="313" r:id="rId78"/>
    <p:sldId id="314" r:id="rId79"/>
    <p:sldId id="312" r:id="rId80"/>
    <p:sldId id="358" r:id="rId81"/>
    <p:sldId id="366" r:id="rId82"/>
    <p:sldId id="359" r:id="rId83"/>
    <p:sldId id="360" r:id="rId84"/>
    <p:sldId id="367" r:id="rId85"/>
    <p:sldId id="355" r:id="rId86"/>
    <p:sldId id="357" r:id="rId87"/>
    <p:sldId id="362" r:id="rId88"/>
    <p:sldId id="291" r:id="rId89"/>
    <p:sldId id="363" r:id="rId90"/>
    <p:sldId id="356" r:id="rId91"/>
    <p:sldId id="364" r:id="rId92"/>
    <p:sldId id="294" r:id="rId93"/>
    <p:sldId id="295" r:id="rId94"/>
    <p:sldId id="368" r:id="rId95"/>
    <p:sldId id="257" r:id="rId9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08D"/>
    <a:srgbClr val="594797"/>
    <a:srgbClr val="F8B67F"/>
    <a:srgbClr val="764583"/>
    <a:srgbClr val="7E4C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AD3E6-DE58-4C74-B29C-6404BB381438}" v="3" dt="2025-02-27T08:20:21.801"/>
    <p1510:client id="{66CD19A1-B448-4219-97AE-C929770387CA}" v="77" dt="2025-02-27T16:06:02.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h Rakotoniaina" userId="7b23c94a-ac46-48c3-aef8-89df23fc74b8" providerId="ADAL" clId="{63605F14-782F-46B7-8274-344348107AF3}"/>
    <pc:docChg chg="undo redo custSel addSld delSld modSld sldOrd">
      <pc:chgData name="Lorah Rakotoniaina" userId="7b23c94a-ac46-48c3-aef8-89df23fc74b8" providerId="ADAL" clId="{63605F14-782F-46B7-8274-344348107AF3}" dt="2025-02-26T14:50:07.755" v="3140"/>
      <pc:docMkLst>
        <pc:docMk/>
      </pc:docMkLst>
      <pc:sldChg chg="del">
        <pc:chgData name="Lorah Rakotoniaina" userId="7b23c94a-ac46-48c3-aef8-89df23fc74b8" providerId="ADAL" clId="{63605F14-782F-46B7-8274-344348107AF3}" dt="2025-02-26T11:27:27.321" v="497" actId="47"/>
        <pc:sldMkLst>
          <pc:docMk/>
          <pc:sldMk cId="565243438" sldId="256"/>
        </pc:sldMkLst>
      </pc:sldChg>
      <pc:sldChg chg="addSp delSp modSp mod ord">
        <pc:chgData name="Lorah Rakotoniaina" userId="7b23c94a-ac46-48c3-aef8-89df23fc74b8" providerId="ADAL" clId="{63605F14-782F-46B7-8274-344348107AF3}" dt="2025-02-26T11:31:26.248" v="553" actId="14100"/>
        <pc:sldMkLst>
          <pc:docMk/>
          <pc:sldMk cId="3368748386" sldId="258"/>
        </pc:sldMkLst>
        <pc:spChg chg="mod">
          <ac:chgData name="Lorah Rakotoniaina" userId="7b23c94a-ac46-48c3-aef8-89df23fc74b8" providerId="ADAL" clId="{63605F14-782F-46B7-8274-344348107AF3}" dt="2025-02-26T11:31:26.248" v="553" actId="14100"/>
          <ac:spMkLst>
            <pc:docMk/>
            <pc:sldMk cId="3368748386" sldId="258"/>
            <ac:spMk id="2" creationId="{A962E6C3-F94C-A252-24E3-13CF73315986}"/>
          </ac:spMkLst>
        </pc:spChg>
        <pc:spChg chg="del mod">
          <ac:chgData name="Lorah Rakotoniaina" userId="7b23c94a-ac46-48c3-aef8-89df23fc74b8" providerId="ADAL" clId="{63605F14-782F-46B7-8274-344348107AF3}" dt="2025-02-26T11:31:03.787" v="549" actId="478"/>
          <ac:spMkLst>
            <pc:docMk/>
            <pc:sldMk cId="3368748386" sldId="258"/>
            <ac:spMk id="3" creationId="{74730CE1-D9CC-94C0-B136-10C4391EE51F}"/>
          </ac:spMkLst>
        </pc:spChg>
        <pc:spChg chg="add mod ord">
          <ac:chgData name="Lorah Rakotoniaina" userId="7b23c94a-ac46-48c3-aef8-89df23fc74b8" providerId="ADAL" clId="{63605F14-782F-46B7-8274-344348107AF3}" dt="2025-02-26T11:30:45.233" v="536" actId="167"/>
          <ac:spMkLst>
            <pc:docMk/>
            <pc:sldMk cId="3368748386" sldId="258"/>
            <ac:spMk id="4" creationId="{746CFFAC-6F43-5D15-5A10-8656918D1323}"/>
          </ac:spMkLst>
        </pc:spChg>
      </pc:sldChg>
      <pc:sldChg chg="modSp add del mod ord">
        <pc:chgData name="Lorah Rakotoniaina" userId="7b23c94a-ac46-48c3-aef8-89df23fc74b8" providerId="ADAL" clId="{63605F14-782F-46B7-8274-344348107AF3}" dt="2025-02-26T13:51:21.977" v="2680" actId="2711"/>
        <pc:sldMkLst>
          <pc:docMk/>
          <pc:sldMk cId="1809658905" sldId="259"/>
        </pc:sldMkLst>
        <pc:spChg chg="mod">
          <ac:chgData name="Lorah Rakotoniaina" userId="7b23c94a-ac46-48c3-aef8-89df23fc74b8" providerId="ADAL" clId="{63605F14-782F-46B7-8274-344348107AF3}" dt="2025-02-26T13:51:21.977" v="2680" actId="2711"/>
          <ac:spMkLst>
            <pc:docMk/>
            <pc:sldMk cId="1809658905" sldId="259"/>
            <ac:spMk id="3" creationId="{BABC8ABB-8E11-1EBD-93A8-8AFB696363D5}"/>
          </ac:spMkLst>
        </pc:spChg>
        <pc:picChg chg="mod">
          <ac:chgData name="Lorah Rakotoniaina" userId="7b23c94a-ac46-48c3-aef8-89df23fc74b8" providerId="ADAL" clId="{63605F14-782F-46B7-8274-344348107AF3}" dt="2025-02-26T13:39:28.050" v="2305" actId="1076"/>
          <ac:picMkLst>
            <pc:docMk/>
            <pc:sldMk cId="1809658905" sldId="259"/>
            <ac:picMk id="2" creationId="{EFB85D1E-3688-99FE-4AA6-C1C4012FA765}"/>
          </ac:picMkLst>
        </pc:picChg>
      </pc:sldChg>
      <pc:sldChg chg="addSp delSp modSp del mod">
        <pc:chgData name="Lorah Rakotoniaina" userId="7b23c94a-ac46-48c3-aef8-89df23fc74b8" providerId="ADAL" clId="{63605F14-782F-46B7-8274-344348107AF3}" dt="2025-02-26T11:10:12.172" v="46" actId="47"/>
        <pc:sldMkLst>
          <pc:docMk/>
          <pc:sldMk cId="1183459640" sldId="260"/>
        </pc:sldMkLst>
        <pc:spChg chg="add del">
          <ac:chgData name="Lorah Rakotoniaina" userId="7b23c94a-ac46-48c3-aef8-89df23fc74b8" providerId="ADAL" clId="{63605F14-782F-46B7-8274-344348107AF3}" dt="2025-02-26T11:02:32.862" v="6" actId="478"/>
          <ac:spMkLst>
            <pc:docMk/>
            <pc:sldMk cId="1183459640" sldId="260"/>
            <ac:spMk id="4" creationId="{58255046-9A00-A362-6FD4-576F26C16F53}"/>
          </ac:spMkLst>
        </pc:spChg>
        <pc:spChg chg="add mod">
          <ac:chgData name="Lorah Rakotoniaina" userId="7b23c94a-ac46-48c3-aef8-89df23fc74b8" providerId="ADAL" clId="{63605F14-782F-46B7-8274-344348107AF3}" dt="2025-02-26T11:02:44.930" v="7"/>
          <ac:spMkLst>
            <pc:docMk/>
            <pc:sldMk cId="1183459640" sldId="260"/>
            <ac:spMk id="5" creationId="{CCB2ED44-8314-3673-659F-3DD0F3CDFF9E}"/>
          </ac:spMkLst>
        </pc:spChg>
        <pc:spChg chg="add mod">
          <ac:chgData name="Lorah Rakotoniaina" userId="7b23c94a-ac46-48c3-aef8-89df23fc74b8" providerId="ADAL" clId="{63605F14-782F-46B7-8274-344348107AF3}" dt="2025-02-26T11:05:07.880" v="14"/>
          <ac:spMkLst>
            <pc:docMk/>
            <pc:sldMk cId="1183459640" sldId="260"/>
            <ac:spMk id="8" creationId="{1655CBC7-3353-6C8A-0FC1-6C33559F8797}"/>
          </ac:spMkLst>
        </pc:spChg>
        <pc:picChg chg="add del mod">
          <ac:chgData name="Lorah Rakotoniaina" userId="7b23c94a-ac46-48c3-aef8-89df23fc74b8" providerId="ADAL" clId="{63605F14-782F-46B7-8274-344348107AF3}" dt="2025-02-26T11:05:11.579" v="15" actId="478"/>
          <ac:picMkLst>
            <pc:docMk/>
            <pc:sldMk cId="1183459640" sldId="260"/>
            <ac:picMk id="7" creationId="{1AFB289D-BAF8-88D1-92C2-C7003D330EC6}"/>
          </ac:picMkLst>
        </pc:picChg>
        <pc:picChg chg="add del mod">
          <ac:chgData name="Lorah Rakotoniaina" userId="7b23c94a-ac46-48c3-aef8-89df23fc74b8" providerId="ADAL" clId="{63605F14-782F-46B7-8274-344348107AF3}" dt="2025-02-26T11:05:18.556" v="19" actId="478"/>
          <ac:picMkLst>
            <pc:docMk/>
            <pc:sldMk cId="1183459640" sldId="260"/>
            <ac:picMk id="10" creationId="{F73E4763-576B-33CD-3450-E6BDDBBE0044}"/>
          </ac:picMkLst>
        </pc:picChg>
        <pc:picChg chg="add del mod">
          <ac:chgData name="Lorah Rakotoniaina" userId="7b23c94a-ac46-48c3-aef8-89df23fc74b8" providerId="ADAL" clId="{63605F14-782F-46B7-8274-344348107AF3}" dt="2025-02-26T11:05:47.461" v="25" actId="478"/>
          <ac:picMkLst>
            <pc:docMk/>
            <pc:sldMk cId="1183459640" sldId="260"/>
            <ac:picMk id="12" creationId="{D6DA4A91-8A31-3017-9CCE-92C2F75E4046}"/>
          </ac:picMkLst>
        </pc:picChg>
        <pc:picChg chg="add del mod">
          <ac:chgData name="Lorah Rakotoniaina" userId="7b23c94a-ac46-48c3-aef8-89df23fc74b8" providerId="ADAL" clId="{63605F14-782F-46B7-8274-344348107AF3}" dt="2025-02-26T11:06:58.504" v="29" actId="478"/>
          <ac:picMkLst>
            <pc:docMk/>
            <pc:sldMk cId="1183459640" sldId="260"/>
            <ac:picMk id="14" creationId="{281AAF49-C260-F36F-FFEF-6FD5D788BFBE}"/>
          </ac:picMkLst>
        </pc:picChg>
        <pc:picChg chg="add mod">
          <ac:chgData name="Lorah Rakotoniaina" userId="7b23c94a-ac46-48c3-aef8-89df23fc74b8" providerId="ADAL" clId="{63605F14-782F-46B7-8274-344348107AF3}" dt="2025-02-26T11:08:23.139" v="36" actId="1076"/>
          <ac:picMkLst>
            <pc:docMk/>
            <pc:sldMk cId="1183459640" sldId="260"/>
            <ac:picMk id="16" creationId="{6F57C6D6-94BF-ED16-9345-F87712621733}"/>
          </ac:picMkLst>
        </pc:picChg>
        <pc:picChg chg="add mod">
          <ac:chgData name="Lorah Rakotoniaina" userId="7b23c94a-ac46-48c3-aef8-89df23fc74b8" providerId="ADAL" clId="{63605F14-782F-46B7-8274-344348107AF3}" dt="2025-02-26T11:09:12.613" v="38" actId="14100"/>
          <ac:picMkLst>
            <pc:docMk/>
            <pc:sldMk cId="1183459640" sldId="260"/>
            <ac:picMk id="18" creationId="{91C3F982-4898-806C-40B8-C75D22CAB4FD}"/>
          </ac:picMkLst>
        </pc:picChg>
      </pc:sldChg>
      <pc:sldChg chg="del">
        <pc:chgData name="Lorah Rakotoniaina" userId="7b23c94a-ac46-48c3-aef8-89df23fc74b8" providerId="ADAL" clId="{63605F14-782F-46B7-8274-344348107AF3}" dt="2025-02-26T11:29:38.128" v="502" actId="47"/>
        <pc:sldMkLst>
          <pc:docMk/>
          <pc:sldMk cId="108821149" sldId="261"/>
        </pc:sldMkLst>
      </pc:sldChg>
      <pc:sldChg chg="add ord">
        <pc:chgData name="Lorah Rakotoniaina" userId="7b23c94a-ac46-48c3-aef8-89df23fc74b8" providerId="ADAL" clId="{63605F14-782F-46B7-8274-344348107AF3}" dt="2025-02-26T11:01:36.669" v="2"/>
        <pc:sldMkLst>
          <pc:docMk/>
          <pc:sldMk cId="1861711256" sldId="262"/>
        </pc:sldMkLst>
      </pc:sldChg>
      <pc:sldChg chg="addSp delSp modSp add mod setBg">
        <pc:chgData name="Lorah Rakotoniaina" userId="7b23c94a-ac46-48c3-aef8-89df23fc74b8" providerId="ADAL" clId="{63605F14-782F-46B7-8274-344348107AF3}" dt="2025-02-26T11:26:44.713" v="492" actId="478"/>
        <pc:sldMkLst>
          <pc:docMk/>
          <pc:sldMk cId="1648207604" sldId="263"/>
        </pc:sldMkLst>
        <pc:spChg chg="mod">
          <ac:chgData name="Lorah Rakotoniaina" userId="7b23c94a-ac46-48c3-aef8-89df23fc74b8" providerId="ADAL" clId="{63605F14-782F-46B7-8274-344348107AF3}" dt="2025-02-26T11:19:59.781" v="317" actId="14838"/>
          <ac:spMkLst>
            <pc:docMk/>
            <pc:sldMk cId="1648207604" sldId="263"/>
            <ac:spMk id="5" creationId="{4D3D8FBA-A5B3-5357-7AC9-4976BF188E46}"/>
          </ac:spMkLst>
        </pc:spChg>
        <pc:picChg chg="del">
          <ac:chgData name="Lorah Rakotoniaina" userId="7b23c94a-ac46-48c3-aef8-89df23fc74b8" providerId="ADAL" clId="{63605F14-782F-46B7-8274-344348107AF3}" dt="2025-02-26T11:26:44.713" v="492" actId="478"/>
          <ac:picMkLst>
            <pc:docMk/>
            <pc:sldMk cId="1648207604" sldId="263"/>
            <ac:picMk id="2" creationId="{F3572C07-39A3-F56E-7F94-A9CACAC7B08B}"/>
          </ac:picMkLst>
        </pc:picChg>
        <pc:picChg chg="add mod">
          <ac:chgData name="Lorah Rakotoniaina" userId="7b23c94a-ac46-48c3-aef8-89df23fc74b8" providerId="ADAL" clId="{63605F14-782F-46B7-8274-344348107AF3}" dt="2025-02-26T11:25:15.791" v="459" actId="1076"/>
          <ac:picMkLst>
            <pc:docMk/>
            <pc:sldMk cId="1648207604" sldId="263"/>
            <ac:picMk id="3" creationId="{82CB46E4-468B-AA97-98D9-1F6401CA63C5}"/>
          </ac:picMkLst>
        </pc:picChg>
        <pc:picChg chg="del mod">
          <ac:chgData name="Lorah Rakotoniaina" userId="7b23c94a-ac46-48c3-aef8-89df23fc74b8" providerId="ADAL" clId="{63605F14-782F-46B7-8274-344348107AF3}" dt="2025-02-26T11:19:14.966" v="309" actId="478"/>
          <ac:picMkLst>
            <pc:docMk/>
            <pc:sldMk cId="1648207604" sldId="263"/>
            <ac:picMk id="16" creationId="{C42CC9E3-6B09-284F-EFFB-CBC7A61528D3}"/>
          </ac:picMkLst>
        </pc:picChg>
        <pc:picChg chg="del mod">
          <ac:chgData name="Lorah Rakotoniaina" userId="7b23c94a-ac46-48c3-aef8-89df23fc74b8" providerId="ADAL" clId="{63605F14-782F-46B7-8274-344348107AF3}" dt="2025-02-26T11:13:06.940" v="60" actId="478"/>
          <ac:picMkLst>
            <pc:docMk/>
            <pc:sldMk cId="1648207604" sldId="263"/>
            <ac:picMk id="18" creationId="{796BB187-F20B-3B8E-7E78-01C1A4C64A54}"/>
          </ac:picMkLst>
        </pc:picChg>
      </pc:sldChg>
      <pc:sldChg chg="addSp delSp modSp add mod">
        <pc:chgData name="Lorah Rakotoniaina" userId="7b23c94a-ac46-48c3-aef8-89df23fc74b8" providerId="ADAL" clId="{63605F14-782F-46B7-8274-344348107AF3}" dt="2025-02-26T11:26:41.937" v="491" actId="478"/>
        <pc:sldMkLst>
          <pc:docMk/>
          <pc:sldMk cId="648993215" sldId="264"/>
        </pc:sldMkLst>
        <pc:spChg chg="add mod">
          <ac:chgData name="Lorah Rakotoniaina" userId="7b23c94a-ac46-48c3-aef8-89df23fc74b8" providerId="ADAL" clId="{63605F14-782F-46B7-8274-344348107AF3}" dt="2025-02-26T11:20:38.989" v="318" actId="108"/>
          <ac:spMkLst>
            <pc:docMk/>
            <pc:sldMk cId="648993215" sldId="264"/>
            <ac:spMk id="3" creationId="{E49388DF-C201-1B0B-F2CF-887E2F5DE175}"/>
          </ac:spMkLst>
        </pc:spChg>
        <pc:spChg chg="del">
          <ac:chgData name="Lorah Rakotoniaina" userId="7b23c94a-ac46-48c3-aef8-89df23fc74b8" providerId="ADAL" clId="{63605F14-782F-46B7-8274-344348107AF3}" dt="2025-02-26T11:09:52.879" v="42" actId="478"/>
          <ac:spMkLst>
            <pc:docMk/>
            <pc:sldMk cId="648993215" sldId="264"/>
            <ac:spMk id="5" creationId="{15DECD5B-7CDE-6239-A446-A863332E6F05}"/>
          </ac:spMkLst>
        </pc:spChg>
        <pc:picChg chg="add del">
          <ac:chgData name="Lorah Rakotoniaina" userId="7b23c94a-ac46-48c3-aef8-89df23fc74b8" providerId="ADAL" clId="{63605F14-782F-46B7-8274-344348107AF3}" dt="2025-02-26T11:26:41.937" v="491" actId="478"/>
          <ac:picMkLst>
            <pc:docMk/>
            <pc:sldMk cId="648993215" sldId="264"/>
            <ac:picMk id="2" creationId="{B9B99DCD-EFD8-04BA-132C-277C3F77B342}"/>
          </ac:picMkLst>
        </pc:picChg>
        <pc:picChg chg="add mod">
          <ac:chgData name="Lorah Rakotoniaina" userId="7b23c94a-ac46-48c3-aef8-89df23fc74b8" providerId="ADAL" clId="{63605F14-782F-46B7-8274-344348107AF3}" dt="2025-02-26T11:25:20.160" v="460"/>
          <ac:picMkLst>
            <pc:docMk/>
            <pc:sldMk cId="648993215" sldId="264"/>
            <ac:picMk id="4" creationId="{50352DB1-A16F-68A8-35A1-76F6BB7B78C5}"/>
          </ac:picMkLst>
        </pc:picChg>
        <pc:picChg chg="del">
          <ac:chgData name="Lorah Rakotoniaina" userId="7b23c94a-ac46-48c3-aef8-89df23fc74b8" providerId="ADAL" clId="{63605F14-782F-46B7-8274-344348107AF3}" dt="2025-02-26T11:25:22.769" v="461" actId="478"/>
          <ac:picMkLst>
            <pc:docMk/>
            <pc:sldMk cId="648993215" sldId="264"/>
            <ac:picMk id="16" creationId="{95340BD4-FF62-BF7B-1EB1-102B1DD8EBBF}"/>
          </ac:picMkLst>
        </pc:picChg>
        <pc:picChg chg="del">
          <ac:chgData name="Lorah Rakotoniaina" userId="7b23c94a-ac46-48c3-aef8-89df23fc74b8" providerId="ADAL" clId="{63605F14-782F-46B7-8274-344348107AF3}" dt="2025-02-26T11:19:19.464" v="310" actId="21"/>
          <ac:picMkLst>
            <pc:docMk/>
            <pc:sldMk cId="648993215" sldId="264"/>
            <ac:picMk id="18" creationId="{82CB46E4-468B-AA97-98D9-1F6401CA63C5}"/>
          </ac:picMkLst>
        </pc:picChg>
      </pc:sldChg>
      <pc:sldChg chg="addSp delSp modSp add mod replId">
        <pc:chgData name="Lorah Rakotoniaina" userId="7b23c94a-ac46-48c3-aef8-89df23fc74b8" providerId="ADAL" clId="{63605F14-782F-46B7-8274-344348107AF3}" dt="2025-02-26T11:30:19.059" v="532" actId="20577"/>
        <pc:sldMkLst>
          <pc:docMk/>
          <pc:sldMk cId="1692392758" sldId="265"/>
        </pc:sldMkLst>
        <pc:spChg chg="add del mod">
          <ac:chgData name="Lorah Rakotoniaina" userId="7b23c94a-ac46-48c3-aef8-89df23fc74b8" providerId="ADAL" clId="{63605F14-782F-46B7-8274-344348107AF3}" dt="2025-02-26T11:10:41.929" v="49" actId="478"/>
          <ac:spMkLst>
            <pc:docMk/>
            <pc:sldMk cId="1692392758" sldId="265"/>
            <ac:spMk id="3" creationId="{4358B1E0-7429-76E9-91C0-02C8B2956CA3}"/>
          </ac:spMkLst>
        </pc:spChg>
        <pc:spChg chg="add mod">
          <ac:chgData name="Lorah Rakotoniaina" userId="7b23c94a-ac46-48c3-aef8-89df23fc74b8" providerId="ADAL" clId="{63605F14-782F-46B7-8274-344348107AF3}" dt="2025-02-26T11:30:19.059" v="532" actId="20577"/>
          <ac:spMkLst>
            <pc:docMk/>
            <pc:sldMk cId="1692392758" sldId="265"/>
            <ac:spMk id="4" creationId="{4C1FA9FA-F053-F891-B375-30E9D00AF39E}"/>
          </ac:spMkLst>
        </pc:spChg>
        <pc:spChg chg="del">
          <ac:chgData name="Lorah Rakotoniaina" userId="7b23c94a-ac46-48c3-aef8-89df23fc74b8" providerId="ADAL" clId="{63605F14-782F-46B7-8274-344348107AF3}" dt="2025-02-26T11:10:16.851" v="47" actId="478"/>
          <ac:spMkLst>
            <pc:docMk/>
            <pc:sldMk cId="1692392758" sldId="265"/>
            <ac:spMk id="5" creationId="{4EBD1750-C326-4F7B-7E69-912D8D34791C}"/>
          </ac:spMkLst>
        </pc:spChg>
        <pc:spChg chg="add mod">
          <ac:chgData name="Lorah Rakotoniaina" userId="7b23c94a-ac46-48c3-aef8-89df23fc74b8" providerId="ADAL" clId="{63605F14-782F-46B7-8274-344348107AF3}" dt="2025-02-26T11:26:10.592" v="486" actId="403"/>
          <ac:spMkLst>
            <pc:docMk/>
            <pc:sldMk cId="1692392758" sldId="265"/>
            <ac:spMk id="6" creationId="{A6C7512F-22B0-78DC-7512-6BCE0DB91B17}"/>
          </ac:spMkLst>
        </pc:spChg>
        <pc:picChg chg="del">
          <ac:chgData name="Lorah Rakotoniaina" userId="7b23c94a-ac46-48c3-aef8-89df23fc74b8" providerId="ADAL" clId="{63605F14-782F-46B7-8274-344348107AF3}" dt="2025-02-26T11:26:47.757" v="493" actId="478"/>
          <ac:picMkLst>
            <pc:docMk/>
            <pc:sldMk cId="1692392758" sldId="265"/>
            <ac:picMk id="2" creationId="{AFB7B7A7-AF6D-570A-B210-BCDCDED4020E}"/>
          </ac:picMkLst>
        </pc:picChg>
        <pc:picChg chg="add del mod">
          <ac:chgData name="Lorah Rakotoniaina" userId="7b23c94a-ac46-48c3-aef8-89df23fc74b8" providerId="ADAL" clId="{63605F14-782F-46B7-8274-344348107AF3}" dt="2025-02-26T11:24:50.098" v="458" actId="478"/>
          <ac:picMkLst>
            <pc:docMk/>
            <pc:sldMk cId="1692392758" sldId="265"/>
            <ac:picMk id="7" creationId="{429F57AB-0EA7-7D82-B268-5D95BC2B4086}"/>
          </ac:picMkLst>
        </pc:picChg>
        <pc:picChg chg="del">
          <ac:chgData name="Lorah Rakotoniaina" userId="7b23c94a-ac46-48c3-aef8-89df23fc74b8" providerId="ADAL" clId="{63605F14-782F-46B7-8274-344348107AF3}" dt="2025-02-26T11:21:19.378" v="329" actId="478"/>
          <ac:picMkLst>
            <pc:docMk/>
            <pc:sldMk cId="1692392758" sldId="265"/>
            <ac:picMk id="16" creationId="{8DE30220-206C-959B-6BF5-231CE8AE9BB2}"/>
          </ac:picMkLst>
        </pc:picChg>
        <pc:picChg chg="mod">
          <ac:chgData name="Lorah Rakotoniaina" userId="7b23c94a-ac46-48c3-aef8-89df23fc74b8" providerId="ADAL" clId="{63605F14-782F-46B7-8274-344348107AF3}" dt="2025-02-26T11:26:20.417" v="487" actId="1076"/>
          <ac:picMkLst>
            <pc:docMk/>
            <pc:sldMk cId="1692392758" sldId="265"/>
            <ac:picMk id="18" creationId="{44DB2221-DC8D-1854-8A42-7549516ABFD9}"/>
          </ac:picMkLst>
        </pc:picChg>
      </pc:sldChg>
      <pc:sldChg chg="addSp delSp modSp add del mod ord">
        <pc:chgData name="Lorah Rakotoniaina" userId="7b23c94a-ac46-48c3-aef8-89df23fc74b8" providerId="ADAL" clId="{63605F14-782F-46B7-8274-344348107AF3}" dt="2025-02-26T13:41:00.651" v="2308" actId="47"/>
        <pc:sldMkLst>
          <pc:docMk/>
          <pc:sldMk cId="1035579682" sldId="266"/>
        </pc:sldMkLst>
        <pc:spChg chg="add mod">
          <ac:chgData name="Lorah Rakotoniaina" userId="7b23c94a-ac46-48c3-aef8-89df23fc74b8" providerId="ADAL" clId="{63605F14-782F-46B7-8274-344348107AF3}" dt="2025-02-26T11:11:27.468" v="53"/>
          <ac:spMkLst>
            <pc:docMk/>
            <pc:sldMk cId="1035579682" sldId="266"/>
            <ac:spMk id="3" creationId="{E1BE9C26-DDE7-9A74-7949-2F1EE5AC447A}"/>
          </ac:spMkLst>
        </pc:spChg>
        <pc:spChg chg="del">
          <ac:chgData name="Lorah Rakotoniaina" userId="7b23c94a-ac46-48c3-aef8-89df23fc74b8" providerId="ADAL" clId="{63605F14-782F-46B7-8274-344348107AF3}" dt="2025-02-26T11:11:27.247" v="52" actId="478"/>
          <ac:spMkLst>
            <pc:docMk/>
            <pc:sldMk cId="1035579682" sldId="266"/>
            <ac:spMk id="5" creationId="{75D61523-0710-7F96-3D5C-562F2F723F19}"/>
          </ac:spMkLst>
        </pc:spChg>
      </pc:sldChg>
      <pc:sldChg chg="add del replId">
        <pc:chgData name="Lorah Rakotoniaina" userId="7b23c94a-ac46-48c3-aef8-89df23fc74b8" providerId="ADAL" clId="{63605F14-782F-46B7-8274-344348107AF3}" dt="2025-02-26T11:26:56.410" v="494" actId="47"/>
        <pc:sldMkLst>
          <pc:docMk/>
          <pc:sldMk cId="196704965" sldId="267"/>
        </pc:sldMkLst>
      </pc:sldChg>
      <pc:sldChg chg="delSp modSp add mod">
        <pc:chgData name="Lorah Rakotoniaina" userId="7b23c94a-ac46-48c3-aef8-89df23fc74b8" providerId="ADAL" clId="{63605F14-782F-46B7-8274-344348107AF3}" dt="2025-02-26T12:17:43.408" v="1437" actId="1076"/>
        <pc:sldMkLst>
          <pc:docMk/>
          <pc:sldMk cId="1240642153" sldId="268"/>
        </pc:sldMkLst>
        <pc:spChg chg="mod">
          <ac:chgData name="Lorah Rakotoniaina" userId="7b23c94a-ac46-48c3-aef8-89df23fc74b8" providerId="ADAL" clId="{63605F14-782F-46B7-8274-344348107AF3}" dt="2025-02-26T12:17:43.408" v="1437" actId="1076"/>
          <ac:spMkLst>
            <pc:docMk/>
            <pc:sldMk cId="1240642153" sldId="268"/>
            <ac:spMk id="4" creationId="{0F199494-8695-34B5-DBF7-4D011BEDF366}"/>
          </ac:spMkLst>
        </pc:spChg>
        <pc:spChg chg="mod">
          <ac:chgData name="Lorah Rakotoniaina" userId="7b23c94a-ac46-48c3-aef8-89df23fc74b8" providerId="ADAL" clId="{63605F14-782F-46B7-8274-344348107AF3}" dt="2025-02-26T11:26:26.355" v="488" actId="403"/>
          <ac:spMkLst>
            <pc:docMk/>
            <pc:sldMk cId="1240642153" sldId="268"/>
            <ac:spMk id="6" creationId="{ED47E106-0C6E-EF60-D5E3-5A9A89762D97}"/>
          </ac:spMkLst>
        </pc:spChg>
        <pc:picChg chg="del">
          <ac:chgData name="Lorah Rakotoniaina" userId="7b23c94a-ac46-48c3-aef8-89df23fc74b8" providerId="ADAL" clId="{63605F14-782F-46B7-8274-344348107AF3}" dt="2025-02-26T11:26:38.850" v="490" actId="478"/>
          <ac:picMkLst>
            <pc:docMk/>
            <pc:sldMk cId="1240642153" sldId="268"/>
            <ac:picMk id="2" creationId="{4DAE61B3-F7BF-5AED-55F7-8DE4D0294556}"/>
          </ac:picMkLst>
        </pc:picChg>
        <pc:picChg chg="mod">
          <ac:chgData name="Lorah Rakotoniaina" userId="7b23c94a-ac46-48c3-aef8-89df23fc74b8" providerId="ADAL" clId="{63605F14-782F-46B7-8274-344348107AF3}" dt="2025-02-26T11:26:33.178" v="489" actId="1076"/>
          <ac:picMkLst>
            <pc:docMk/>
            <pc:sldMk cId="1240642153" sldId="268"/>
            <ac:picMk id="18" creationId="{C5F6E322-DFD1-E65C-5567-74589D10B41A}"/>
          </ac:picMkLst>
        </pc:picChg>
      </pc:sldChg>
      <pc:sldChg chg="modSp add mod">
        <pc:chgData name="Lorah Rakotoniaina" userId="7b23c94a-ac46-48c3-aef8-89df23fc74b8" providerId="ADAL" clId="{63605F14-782F-46B7-8274-344348107AF3}" dt="2025-02-26T11:30:09.464" v="530"/>
        <pc:sldMkLst>
          <pc:docMk/>
          <pc:sldMk cId="1792748420" sldId="269"/>
        </pc:sldMkLst>
        <pc:spChg chg="mod">
          <ac:chgData name="Lorah Rakotoniaina" userId="7b23c94a-ac46-48c3-aef8-89df23fc74b8" providerId="ADAL" clId="{63605F14-782F-46B7-8274-344348107AF3}" dt="2025-02-26T11:30:09.464" v="530"/>
          <ac:spMkLst>
            <pc:docMk/>
            <pc:sldMk cId="1792748420" sldId="269"/>
            <ac:spMk id="3" creationId="{BE2A110E-625B-3C29-2065-1A606268C9A7}"/>
          </ac:spMkLst>
        </pc:spChg>
      </pc:sldChg>
      <pc:sldChg chg="addSp modSp add del mod">
        <pc:chgData name="Lorah Rakotoniaina" userId="7b23c94a-ac46-48c3-aef8-89df23fc74b8" providerId="ADAL" clId="{63605F14-782F-46B7-8274-344348107AF3}" dt="2025-02-26T13:40:58.378" v="2307" actId="47"/>
        <pc:sldMkLst>
          <pc:docMk/>
          <pc:sldMk cId="2471721214" sldId="270"/>
        </pc:sldMkLst>
        <pc:spChg chg="add mod">
          <ac:chgData name="Lorah Rakotoniaina" userId="7b23c94a-ac46-48c3-aef8-89df23fc74b8" providerId="ADAL" clId="{63605F14-782F-46B7-8274-344348107AF3}" dt="2025-02-26T11:38:51.331" v="600" actId="21"/>
          <ac:spMkLst>
            <pc:docMk/>
            <pc:sldMk cId="2471721214" sldId="270"/>
            <ac:spMk id="5" creationId="{38030F44-10CE-55B1-BA97-F3159B6A108D}"/>
          </ac:spMkLst>
        </pc:spChg>
      </pc:sldChg>
      <pc:sldChg chg="modSp add del mod">
        <pc:chgData name="Lorah Rakotoniaina" userId="7b23c94a-ac46-48c3-aef8-89df23fc74b8" providerId="ADAL" clId="{63605F14-782F-46B7-8274-344348107AF3}" dt="2025-02-26T12:18:36.520" v="1485" actId="47"/>
        <pc:sldMkLst>
          <pc:docMk/>
          <pc:sldMk cId="2053972682" sldId="271"/>
        </pc:sldMkLst>
        <pc:spChg chg="mod">
          <ac:chgData name="Lorah Rakotoniaina" userId="7b23c94a-ac46-48c3-aef8-89df23fc74b8" providerId="ADAL" clId="{63605F14-782F-46B7-8274-344348107AF3}" dt="2025-02-26T12:16:14.623" v="1400" actId="20577"/>
          <ac:spMkLst>
            <pc:docMk/>
            <pc:sldMk cId="2053972682" sldId="271"/>
            <ac:spMk id="4" creationId="{633CFE95-5CB6-B457-BDCD-8B828A3EB551}"/>
          </ac:spMkLst>
        </pc:spChg>
      </pc:sldChg>
      <pc:sldChg chg="add del">
        <pc:chgData name="Lorah Rakotoniaina" userId="7b23c94a-ac46-48c3-aef8-89df23fc74b8" providerId="ADAL" clId="{63605F14-782F-46B7-8274-344348107AF3}" dt="2025-02-26T11:33:57.134" v="561" actId="47"/>
        <pc:sldMkLst>
          <pc:docMk/>
          <pc:sldMk cId="1746236715" sldId="272"/>
        </pc:sldMkLst>
      </pc:sldChg>
      <pc:sldChg chg="add del">
        <pc:chgData name="Lorah Rakotoniaina" userId="7b23c94a-ac46-48c3-aef8-89df23fc74b8" providerId="ADAL" clId="{63605F14-782F-46B7-8274-344348107AF3}" dt="2025-02-26T12:19:04.145" v="1537" actId="47"/>
        <pc:sldMkLst>
          <pc:docMk/>
          <pc:sldMk cId="2000093588" sldId="272"/>
        </pc:sldMkLst>
      </pc:sldChg>
      <pc:sldChg chg="add del replId">
        <pc:chgData name="Lorah Rakotoniaina" userId="7b23c94a-ac46-48c3-aef8-89df23fc74b8" providerId="ADAL" clId="{63605F14-782F-46B7-8274-344348107AF3}" dt="2025-02-26T12:19:05.032" v="1538" actId="47"/>
        <pc:sldMkLst>
          <pc:docMk/>
          <pc:sldMk cId="2376237944" sldId="273"/>
        </pc:sldMkLst>
      </pc:sldChg>
      <pc:sldChg chg="add del">
        <pc:chgData name="Lorah Rakotoniaina" userId="7b23c94a-ac46-48c3-aef8-89df23fc74b8" providerId="ADAL" clId="{63605F14-782F-46B7-8274-344348107AF3}" dt="2025-02-26T11:33:58.470" v="562" actId="47"/>
        <pc:sldMkLst>
          <pc:docMk/>
          <pc:sldMk cId="4116063557" sldId="273"/>
        </pc:sldMkLst>
      </pc:sldChg>
      <pc:sldChg chg="addSp delSp modSp add del mod">
        <pc:chgData name="Lorah Rakotoniaina" userId="7b23c94a-ac46-48c3-aef8-89df23fc74b8" providerId="ADAL" clId="{63605F14-782F-46B7-8274-344348107AF3}" dt="2025-02-26T11:52:42.128" v="923" actId="47"/>
        <pc:sldMkLst>
          <pc:docMk/>
          <pc:sldMk cId="473868201" sldId="274"/>
        </pc:sldMkLst>
        <pc:spChg chg="mod">
          <ac:chgData name="Lorah Rakotoniaina" userId="7b23c94a-ac46-48c3-aef8-89df23fc74b8" providerId="ADAL" clId="{63605F14-782F-46B7-8274-344348107AF3}" dt="2025-02-26T11:35:37.979" v="598" actId="6549"/>
          <ac:spMkLst>
            <pc:docMk/>
            <pc:sldMk cId="473868201" sldId="274"/>
            <ac:spMk id="4" creationId="{B93D8DD3-58A0-5278-B417-8F8AFC8233C8}"/>
          </ac:spMkLst>
        </pc:spChg>
        <pc:spChg chg="mod">
          <ac:chgData name="Lorah Rakotoniaina" userId="7b23c94a-ac46-48c3-aef8-89df23fc74b8" providerId="ADAL" clId="{63605F14-782F-46B7-8274-344348107AF3}" dt="2025-02-26T11:34:23.354" v="580"/>
          <ac:spMkLst>
            <pc:docMk/>
            <pc:sldMk cId="473868201" sldId="274"/>
            <ac:spMk id="6" creationId="{AA43DA68-D506-08B1-346E-F6609E65112D}"/>
          </ac:spMkLst>
        </pc:spChg>
        <pc:picChg chg="add mod">
          <ac:chgData name="Lorah Rakotoniaina" userId="7b23c94a-ac46-48c3-aef8-89df23fc74b8" providerId="ADAL" clId="{63605F14-782F-46B7-8274-344348107AF3}" dt="2025-02-26T11:52:28.092" v="918" actId="1076"/>
          <ac:picMkLst>
            <pc:docMk/>
            <pc:sldMk cId="473868201" sldId="274"/>
            <ac:picMk id="2" creationId="{2CA438B6-EBEB-0C6C-1F8F-135B9706F48F}"/>
          </ac:picMkLst>
        </pc:picChg>
        <pc:picChg chg="del mod">
          <ac:chgData name="Lorah Rakotoniaina" userId="7b23c94a-ac46-48c3-aef8-89df23fc74b8" providerId="ADAL" clId="{63605F14-782F-46B7-8274-344348107AF3}" dt="2025-02-26T11:52:30.484" v="919" actId="478"/>
          <ac:picMkLst>
            <pc:docMk/>
            <pc:sldMk cId="473868201" sldId="274"/>
            <ac:picMk id="18" creationId="{273708EC-7BD0-8963-731B-14DC7ACD4B43}"/>
          </ac:picMkLst>
        </pc:picChg>
      </pc:sldChg>
      <pc:sldChg chg="add del">
        <pc:chgData name="Lorah Rakotoniaina" userId="7b23c94a-ac46-48c3-aef8-89df23fc74b8" providerId="ADAL" clId="{63605F14-782F-46B7-8274-344348107AF3}" dt="2025-02-26T13:40:58.378" v="2307" actId="47"/>
        <pc:sldMkLst>
          <pc:docMk/>
          <pc:sldMk cId="3079635447" sldId="275"/>
        </pc:sldMkLst>
      </pc:sldChg>
      <pc:sldChg chg="modSp add mod ord">
        <pc:chgData name="Lorah Rakotoniaina" userId="7b23c94a-ac46-48c3-aef8-89df23fc74b8" providerId="ADAL" clId="{63605F14-782F-46B7-8274-344348107AF3}" dt="2025-02-26T11:48:50.558" v="870" actId="20577"/>
        <pc:sldMkLst>
          <pc:docMk/>
          <pc:sldMk cId="1459919864" sldId="276"/>
        </pc:sldMkLst>
        <pc:spChg chg="mod">
          <ac:chgData name="Lorah Rakotoniaina" userId="7b23c94a-ac46-48c3-aef8-89df23fc74b8" providerId="ADAL" clId="{63605F14-782F-46B7-8274-344348107AF3}" dt="2025-02-26T11:48:50.558" v="870" actId="20577"/>
          <ac:spMkLst>
            <pc:docMk/>
            <pc:sldMk cId="1459919864" sldId="276"/>
            <ac:spMk id="2" creationId="{29C0B437-C173-AB82-B61F-BD8DFBCEC934}"/>
          </ac:spMkLst>
        </pc:spChg>
      </pc:sldChg>
      <pc:sldChg chg="add del">
        <pc:chgData name="Lorah Rakotoniaina" userId="7b23c94a-ac46-48c3-aef8-89df23fc74b8" providerId="ADAL" clId="{63605F14-782F-46B7-8274-344348107AF3}" dt="2025-02-26T11:40:31.177" v="645" actId="2890"/>
        <pc:sldMkLst>
          <pc:docMk/>
          <pc:sldMk cId="1943605318" sldId="277"/>
        </pc:sldMkLst>
      </pc:sldChg>
      <pc:sldChg chg="delSp modSp add del mod">
        <pc:chgData name="Lorah Rakotoniaina" userId="7b23c94a-ac46-48c3-aef8-89df23fc74b8" providerId="ADAL" clId="{63605F14-782F-46B7-8274-344348107AF3}" dt="2025-02-26T12:22:45.769" v="1843" actId="47"/>
        <pc:sldMkLst>
          <pc:docMk/>
          <pc:sldMk cId="3682354597" sldId="277"/>
        </pc:sldMkLst>
        <pc:spChg chg="del mod">
          <ac:chgData name="Lorah Rakotoniaina" userId="7b23c94a-ac46-48c3-aef8-89df23fc74b8" providerId="ADAL" clId="{63605F14-782F-46B7-8274-344348107AF3}" dt="2025-02-26T11:45:17.234" v="800"/>
          <ac:spMkLst>
            <pc:docMk/>
            <pc:sldMk cId="3682354597" sldId="277"/>
            <ac:spMk id="2" creationId="{7AFAC481-1A95-7EF6-1A1B-90A520444EAF}"/>
          </ac:spMkLst>
        </pc:spChg>
      </pc:sldChg>
      <pc:sldChg chg="delSp modSp add del mod">
        <pc:chgData name="Lorah Rakotoniaina" userId="7b23c94a-ac46-48c3-aef8-89df23fc74b8" providerId="ADAL" clId="{63605F14-782F-46B7-8274-344348107AF3}" dt="2025-02-26T13:40:58.378" v="2307" actId="47"/>
        <pc:sldMkLst>
          <pc:docMk/>
          <pc:sldMk cId="1902315882" sldId="278"/>
        </pc:sldMkLst>
        <pc:spChg chg="del mod">
          <ac:chgData name="Lorah Rakotoniaina" userId="7b23c94a-ac46-48c3-aef8-89df23fc74b8" providerId="ADAL" clId="{63605F14-782F-46B7-8274-344348107AF3}" dt="2025-02-26T11:46:01.854" v="810"/>
          <ac:spMkLst>
            <pc:docMk/>
            <pc:sldMk cId="1902315882" sldId="278"/>
            <ac:spMk id="2" creationId="{A8078730-A019-605C-4A9E-76064AB3F8B7}"/>
          </ac:spMkLst>
        </pc:spChg>
        <pc:spChg chg="mod">
          <ac:chgData name="Lorah Rakotoniaina" userId="7b23c94a-ac46-48c3-aef8-89df23fc74b8" providerId="ADAL" clId="{63605F14-782F-46B7-8274-344348107AF3}" dt="2025-02-26T11:57:02.956" v="1088"/>
          <ac:spMkLst>
            <pc:docMk/>
            <pc:sldMk cId="1902315882" sldId="278"/>
            <ac:spMk id="4" creationId="{E1BC309F-611D-F402-E2EF-EB81B4524F66}"/>
          </ac:spMkLst>
        </pc:spChg>
      </pc:sldChg>
      <pc:sldChg chg="modSp add del mod">
        <pc:chgData name="Lorah Rakotoniaina" userId="7b23c94a-ac46-48c3-aef8-89df23fc74b8" providerId="ADAL" clId="{63605F14-782F-46B7-8274-344348107AF3}" dt="2025-02-26T11:46:24.468" v="813" actId="47"/>
        <pc:sldMkLst>
          <pc:docMk/>
          <pc:sldMk cId="2839715899" sldId="279"/>
        </pc:sldMkLst>
        <pc:spChg chg="mod">
          <ac:chgData name="Lorah Rakotoniaina" userId="7b23c94a-ac46-48c3-aef8-89df23fc74b8" providerId="ADAL" clId="{63605F14-782F-46B7-8274-344348107AF3}" dt="2025-02-26T11:42:32.581" v="727" actId="20577"/>
          <ac:spMkLst>
            <pc:docMk/>
            <pc:sldMk cId="2839715899" sldId="279"/>
            <ac:spMk id="2" creationId="{BBBA7EF6-210D-E751-3130-003F116F6D64}"/>
          </ac:spMkLst>
        </pc:spChg>
      </pc:sldChg>
      <pc:sldChg chg="modSp add mod">
        <pc:chgData name="Lorah Rakotoniaina" userId="7b23c94a-ac46-48c3-aef8-89df23fc74b8" providerId="ADAL" clId="{63605F14-782F-46B7-8274-344348107AF3}" dt="2025-02-26T11:49:49.258" v="880" actId="20577"/>
        <pc:sldMkLst>
          <pc:docMk/>
          <pc:sldMk cId="1828770642" sldId="280"/>
        </pc:sldMkLst>
        <pc:spChg chg="mod">
          <ac:chgData name="Lorah Rakotoniaina" userId="7b23c94a-ac46-48c3-aef8-89df23fc74b8" providerId="ADAL" clId="{63605F14-782F-46B7-8274-344348107AF3}" dt="2025-02-26T11:49:49.258" v="880" actId="20577"/>
          <ac:spMkLst>
            <pc:docMk/>
            <pc:sldMk cId="1828770642" sldId="280"/>
            <ac:spMk id="2" creationId="{B781A3BE-C3D5-2523-2A5A-DD477DD75A31}"/>
          </ac:spMkLst>
        </pc:spChg>
        <pc:spChg chg="mod">
          <ac:chgData name="Lorah Rakotoniaina" userId="7b23c94a-ac46-48c3-aef8-89df23fc74b8" providerId="ADAL" clId="{63605F14-782F-46B7-8274-344348107AF3}" dt="2025-02-26T11:49:07.644" v="874" actId="1076"/>
          <ac:spMkLst>
            <pc:docMk/>
            <pc:sldMk cId="1828770642" sldId="280"/>
            <ac:spMk id="4" creationId="{584F5367-7B07-5E58-32A7-24922DBD97C0}"/>
          </ac:spMkLst>
        </pc:spChg>
      </pc:sldChg>
      <pc:sldChg chg="delSp modSp add del mod">
        <pc:chgData name="Lorah Rakotoniaina" userId="7b23c94a-ac46-48c3-aef8-89df23fc74b8" providerId="ADAL" clId="{63605F14-782F-46B7-8274-344348107AF3}" dt="2025-02-26T11:49:51.226" v="881" actId="47"/>
        <pc:sldMkLst>
          <pc:docMk/>
          <pc:sldMk cId="4289144293" sldId="281"/>
        </pc:sldMkLst>
        <pc:spChg chg="del mod">
          <ac:chgData name="Lorah Rakotoniaina" userId="7b23c94a-ac46-48c3-aef8-89df23fc74b8" providerId="ADAL" clId="{63605F14-782F-46B7-8274-344348107AF3}" dt="2025-02-26T11:49:21.423" v="878"/>
          <ac:spMkLst>
            <pc:docMk/>
            <pc:sldMk cId="4289144293" sldId="281"/>
            <ac:spMk id="2" creationId="{56DE0CBF-01C4-9224-1E06-B29E377BB188}"/>
          </ac:spMkLst>
        </pc:spChg>
      </pc:sldChg>
      <pc:sldChg chg="modSp add mod">
        <pc:chgData name="Lorah Rakotoniaina" userId="7b23c94a-ac46-48c3-aef8-89df23fc74b8" providerId="ADAL" clId="{63605F14-782F-46B7-8274-344348107AF3}" dt="2025-02-26T11:58:03.217" v="1090" actId="108"/>
        <pc:sldMkLst>
          <pc:docMk/>
          <pc:sldMk cId="1493521616" sldId="282"/>
        </pc:sldMkLst>
        <pc:spChg chg="mod">
          <ac:chgData name="Lorah Rakotoniaina" userId="7b23c94a-ac46-48c3-aef8-89df23fc74b8" providerId="ADAL" clId="{63605F14-782F-46B7-8274-344348107AF3}" dt="2025-02-26T11:58:03.217" v="1090" actId="108"/>
          <ac:spMkLst>
            <pc:docMk/>
            <pc:sldMk cId="1493521616" sldId="282"/>
            <ac:spMk id="2" creationId="{B4A2AD69-886F-06AB-7876-B4B6FA9B7315}"/>
          </ac:spMkLst>
        </pc:spChg>
      </pc:sldChg>
      <pc:sldChg chg="modSp add mod ord">
        <pc:chgData name="Lorah Rakotoniaina" userId="7b23c94a-ac46-48c3-aef8-89df23fc74b8" providerId="ADAL" clId="{63605F14-782F-46B7-8274-344348107AF3}" dt="2025-02-26T11:54:16.411" v="1011" actId="20577"/>
        <pc:sldMkLst>
          <pc:docMk/>
          <pc:sldMk cId="423750244" sldId="283"/>
        </pc:sldMkLst>
        <pc:spChg chg="mod">
          <ac:chgData name="Lorah Rakotoniaina" userId="7b23c94a-ac46-48c3-aef8-89df23fc74b8" providerId="ADAL" clId="{63605F14-782F-46B7-8274-344348107AF3}" dt="2025-02-26T11:54:16.411" v="1011" actId="20577"/>
          <ac:spMkLst>
            <pc:docMk/>
            <pc:sldMk cId="423750244" sldId="283"/>
            <ac:spMk id="4" creationId="{FE74563B-3491-5DA1-7170-DFAC98CBCE07}"/>
          </ac:spMkLst>
        </pc:spChg>
      </pc:sldChg>
      <pc:sldChg chg="add del">
        <pc:chgData name="Lorah Rakotoniaina" userId="7b23c94a-ac46-48c3-aef8-89df23fc74b8" providerId="ADAL" clId="{63605F14-782F-46B7-8274-344348107AF3}" dt="2025-02-26T11:51:27.462" v="886" actId="47"/>
        <pc:sldMkLst>
          <pc:docMk/>
          <pc:sldMk cId="2223924281" sldId="283"/>
        </pc:sldMkLst>
      </pc:sldChg>
      <pc:sldChg chg="modSp add mod ord replId">
        <pc:chgData name="Lorah Rakotoniaina" userId="7b23c94a-ac46-48c3-aef8-89df23fc74b8" providerId="ADAL" clId="{63605F14-782F-46B7-8274-344348107AF3}" dt="2025-02-26T11:55:10.540" v="1042" actId="1076"/>
        <pc:sldMkLst>
          <pc:docMk/>
          <pc:sldMk cId="1903459280" sldId="284"/>
        </pc:sldMkLst>
        <pc:spChg chg="mod">
          <ac:chgData name="Lorah Rakotoniaina" userId="7b23c94a-ac46-48c3-aef8-89df23fc74b8" providerId="ADAL" clId="{63605F14-782F-46B7-8274-344348107AF3}" dt="2025-02-26T11:55:10.540" v="1042" actId="1076"/>
          <ac:spMkLst>
            <pc:docMk/>
            <pc:sldMk cId="1903459280" sldId="284"/>
            <ac:spMk id="2" creationId="{F01D5693-ABFA-56C2-7B6F-682455FBA698}"/>
          </ac:spMkLst>
        </pc:spChg>
      </pc:sldChg>
      <pc:sldChg chg="modSp add del mod ord">
        <pc:chgData name="Lorah Rakotoniaina" userId="7b23c94a-ac46-48c3-aef8-89df23fc74b8" providerId="ADAL" clId="{63605F14-782F-46B7-8274-344348107AF3}" dt="2025-02-26T11:53:42.362" v="969" actId="47"/>
        <pc:sldMkLst>
          <pc:docMk/>
          <pc:sldMk cId="2060908006" sldId="285"/>
        </pc:sldMkLst>
        <pc:spChg chg="mod">
          <ac:chgData name="Lorah Rakotoniaina" userId="7b23c94a-ac46-48c3-aef8-89df23fc74b8" providerId="ADAL" clId="{63605F14-782F-46B7-8274-344348107AF3}" dt="2025-02-26T11:51:56.840" v="915"/>
          <ac:spMkLst>
            <pc:docMk/>
            <pc:sldMk cId="2060908006" sldId="285"/>
            <ac:spMk id="6" creationId="{A23E166F-B86B-2E51-CBE3-54683BA4381B}"/>
          </ac:spMkLst>
        </pc:spChg>
      </pc:sldChg>
      <pc:sldChg chg="addSp delSp modSp add mod ord">
        <pc:chgData name="Lorah Rakotoniaina" userId="7b23c94a-ac46-48c3-aef8-89df23fc74b8" providerId="ADAL" clId="{63605F14-782F-46B7-8274-344348107AF3}" dt="2025-02-26T12:06:50.830" v="1319" actId="478"/>
        <pc:sldMkLst>
          <pc:docMk/>
          <pc:sldMk cId="1587769424" sldId="286"/>
        </pc:sldMkLst>
        <pc:spChg chg="add del mod">
          <ac:chgData name="Lorah Rakotoniaina" userId="7b23c94a-ac46-48c3-aef8-89df23fc74b8" providerId="ADAL" clId="{63605F14-782F-46B7-8274-344348107AF3}" dt="2025-02-26T12:06:50.830" v="1319" actId="478"/>
          <ac:spMkLst>
            <pc:docMk/>
            <pc:sldMk cId="1587769424" sldId="286"/>
            <ac:spMk id="2" creationId="{3682D14E-E92F-68C9-A91D-AC69260CD4E5}"/>
          </ac:spMkLst>
        </pc:spChg>
        <pc:spChg chg="mod">
          <ac:chgData name="Lorah Rakotoniaina" userId="7b23c94a-ac46-48c3-aef8-89df23fc74b8" providerId="ADAL" clId="{63605F14-782F-46B7-8274-344348107AF3}" dt="2025-02-26T12:06:48.095" v="1318" actId="20577"/>
          <ac:spMkLst>
            <pc:docMk/>
            <pc:sldMk cId="1587769424" sldId="286"/>
            <ac:spMk id="3" creationId="{AAEE57E3-4E19-274B-0698-59AADC5BEE6D}"/>
          </ac:spMkLst>
        </pc:spChg>
      </pc:sldChg>
      <pc:sldChg chg="delSp modSp add mod ord">
        <pc:chgData name="Lorah Rakotoniaina" userId="7b23c94a-ac46-48c3-aef8-89df23fc74b8" providerId="ADAL" clId="{63605F14-782F-46B7-8274-344348107AF3}" dt="2025-02-26T11:53:59.835" v="991" actId="478"/>
        <pc:sldMkLst>
          <pc:docMk/>
          <pc:sldMk cId="991818230" sldId="287"/>
        </pc:sldMkLst>
        <pc:spChg chg="del">
          <ac:chgData name="Lorah Rakotoniaina" userId="7b23c94a-ac46-48c3-aef8-89df23fc74b8" providerId="ADAL" clId="{63605F14-782F-46B7-8274-344348107AF3}" dt="2025-02-26T11:53:59.835" v="991" actId="478"/>
          <ac:spMkLst>
            <pc:docMk/>
            <pc:sldMk cId="991818230" sldId="287"/>
            <ac:spMk id="2" creationId="{8DB474BE-38E4-D3A3-76A7-4EA75C865972}"/>
          </ac:spMkLst>
        </pc:spChg>
        <pc:spChg chg="mod">
          <ac:chgData name="Lorah Rakotoniaina" userId="7b23c94a-ac46-48c3-aef8-89df23fc74b8" providerId="ADAL" clId="{63605F14-782F-46B7-8274-344348107AF3}" dt="2025-02-26T11:53:53.468" v="990"/>
          <ac:spMkLst>
            <pc:docMk/>
            <pc:sldMk cId="991818230" sldId="287"/>
            <ac:spMk id="3" creationId="{3218C9F6-906C-B4EC-82BA-55F2467FAA1F}"/>
          </ac:spMkLst>
        </pc:spChg>
      </pc:sldChg>
      <pc:sldChg chg="add del ord">
        <pc:chgData name="Lorah Rakotoniaina" userId="7b23c94a-ac46-48c3-aef8-89df23fc74b8" providerId="ADAL" clId="{63605F14-782F-46B7-8274-344348107AF3}" dt="2025-02-26T12:22:27.819" v="1802" actId="47"/>
        <pc:sldMkLst>
          <pc:docMk/>
          <pc:sldMk cId="2260847223" sldId="288"/>
        </pc:sldMkLst>
      </pc:sldChg>
      <pc:sldChg chg="add del">
        <pc:chgData name="Lorah Rakotoniaina" userId="7b23c94a-ac46-48c3-aef8-89df23fc74b8" providerId="ADAL" clId="{63605F14-782F-46B7-8274-344348107AF3}" dt="2025-02-26T11:55:22.388" v="1044" actId="2890"/>
        <pc:sldMkLst>
          <pc:docMk/>
          <pc:sldMk cId="3890196068" sldId="288"/>
        </pc:sldMkLst>
      </pc:sldChg>
      <pc:sldChg chg="modSp add mod ord">
        <pc:chgData name="Lorah Rakotoniaina" userId="7b23c94a-ac46-48c3-aef8-89df23fc74b8" providerId="ADAL" clId="{63605F14-782F-46B7-8274-344348107AF3}" dt="2025-02-26T12:23:47.410" v="1909" actId="20577"/>
        <pc:sldMkLst>
          <pc:docMk/>
          <pc:sldMk cId="941853052" sldId="289"/>
        </pc:sldMkLst>
        <pc:spChg chg="mod">
          <ac:chgData name="Lorah Rakotoniaina" userId="7b23c94a-ac46-48c3-aef8-89df23fc74b8" providerId="ADAL" clId="{63605F14-782F-46B7-8274-344348107AF3}" dt="2025-02-26T12:23:47.410" v="1909" actId="20577"/>
          <ac:spMkLst>
            <pc:docMk/>
            <pc:sldMk cId="941853052" sldId="289"/>
            <ac:spMk id="3" creationId="{285C3205-52F4-0A0D-9C71-9A488C2D8173}"/>
          </ac:spMkLst>
        </pc:spChg>
        <pc:picChg chg="mod">
          <ac:chgData name="Lorah Rakotoniaina" userId="7b23c94a-ac46-48c3-aef8-89df23fc74b8" providerId="ADAL" clId="{63605F14-782F-46B7-8274-344348107AF3}" dt="2025-02-26T12:03:24.585" v="1232" actId="1076"/>
          <ac:picMkLst>
            <pc:docMk/>
            <pc:sldMk cId="941853052" sldId="289"/>
            <ac:picMk id="4" creationId="{444A4F65-A54E-18C8-399D-F8033BC8A6A9}"/>
          </ac:picMkLst>
        </pc:picChg>
      </pc:sldChg>
      <pc:sldChg chg="modSp add mod ord">
        <pc:chgData name="Lorah Rakotoniaina" userId="7b23c94a-ac46-48c3-aef8-89df23fc74b8" providerId="ADAL" clId="{63605F14-782F-46B7-8274-344348107AF3}" dt="2025-02-26T13:54:47.971" v="2906" actId="948"/>
        <pc:sldMkLst>
          <pc:docMk/>
          <pc:sldMk cId="510133253" sldId="290"/>
        </pc:sldMkLst>
        <pc:spChg chg="mod">
          <ac:chgData name="Lorah Rakotoniaina" userId="7b23c94a-ac46-48c3-aef8-89df23fc74b8" providerId="ADAL" clId="{63605F14-782F-46B7-8274-344348107AF3}" dt="2025-02-26T13:54:47.971" v="2906" actId="948"/>
          <ac:spMkLst>
            <pc:docMk/>
            <pc:sldMk cId="510133253" sldId="290"/>
            <ac:spMk id="2" creationId="{6BAB0DB8-E156-F18F-7666-084C188746E0}"/>
          </ac:spMkLst>
        </pc:spChg>
      </pc:sldChg>
      <pc:sldChg chg="modSp add mod">
        <pc:chgData name="Lorah Rakotoniaina" userId="7b23c94a-ac46-48c3-aef8-89df23fc74b8" providerId="ADAL" clId="{63605F14-782F-46B7-8274-344348107AF3}" dt="2025-02-26T12:01:42.221" v="1189" actId="113"/>
        <pc:sldMkLst>
          <pc:docMk/>
          <pc:sldMk cId="3394460951" sldId="291"/>
        </pc:sldMkLst>
        <pc:spChg chg="mod">
          <ac:chgData name="Lorah Rakotoniaina" userId="7b23c94a-ac46-48c3-aef8-89df23fc74b8" providerId="ADAL" clId="{63605F14-782F-46B7-8274-344348107AF3}" dt="2025-02-26T12:01:42.221" v="1189" actId="113"/>
          <ac:spMkLst>
            <pc:docMk/>
            <pc:sldMk cId="3394460951" sldId="291"/>
            <ac:spMk id="2" creationId="{FAFD667D-1114-24FD-2EA6-F020805B8685}"/>
          </ac:spMkLst>
        </pc:spChg>
      </pc:sldChg>
      <pc:sldChg chg="delSp modSp add del mod ord">
        <pc:chgData name="Lorah Rakotoniaina" userId="7b23c94a-ac46-48c3-aef8-89df23fc74b8" providerId="ADAL" clId="{63605F14-782F-46B7-8274-344348107AF3}" dt="2025-02-26T12:03:34.830" v="1234" actId="47"/>
        <pc:sldMkLst>
          <pc:docMk/>
          <pc:sldMk cId="1133010595" sldId="292"/>
        </pc:sldMkLst>
        <pc:spChg chg="del mod">
          <ac:chgData name="Lorah Rakotoniaina" userId="7b23c94a-ac46-48c3-aef8-89df23fc74b8" providerId="ADAL" clId="{63605F14-782F-46B7-8274-344348107AF3}" dt="2025-02-26T12:02:13.935" v="1203"/>
          <ac:spMkLst>
            <pc:docMk/>
            <pc:sldMk cId="1133010595" sldId="292"/>
            <ac:spMk id="3" creationId="{338AD961-4114-B1CF-4839-EAA1DCC3AA55}"/>
          </ac:spMkLst>
        </pc:spChg>
      </pc:sldChg>
      <pc:sldChg chg="modSp add del mod ord">
        <pc:chgData name="Lorah Rakotoniaina" userId="7b23c94a-ac46-48c3-aef8-89df23fc74b8" providerId="ADAL" clId="{63605F14-782F-46B7-8274-344348107AF3}" dt="2025-02-26T13:48:19.549" v="2638" actId="47"/>
        <pc:sldMkLst>
          <pc:docMk/>
          <pc:sldMk cId="2654722625" sldId="293"/>
        </pc:sldMkLst>
        <pc:spChg chg="mod">
          <ac:chgData name="Lorah Rakotoniaina" userId="7b23c94a-ac46-48c3-aef8-89df23fc74b8" providerId="ADAL" clId="{63605F14-782F-46B7-8274-344348107AF3}" dt="2025-02-26T12:02:56.202" v="1229" actId="207"/>
          <ac:spMkLst>
            <pc:docMk/>
            <pc:sldMk cId="2654722625" sldId="293"/>
            <ac:spMk id="3" creationId="{398DA18D-5C94-3CF2-5D8F-57BA894C9B33}"/>
          </ac:spMkLst>
        </pc:spChg>
        <pc:picChg chg="mod">
          <ac:chgData name="Lorah Rakotoniaina" userId="7b23c94a-ac46-48c3-aef8-89df23fc74b8" providerId="ADAL" clId="{63605F14-782F-46B7-8274-344348107AF3}" dt="2025-02-26T12:03:30.377" v="1233" actId="1076"/>
          <ac:picMkLst>
            <pc:docMk/>
            <pc:sldMk cId="2654722625" sldId="293"/>
            <ac:picMk id="4" creationId="{910420B9-C56B-004F-974B-EEA1768C4E54}"/>
          </ac:picMkLst>
        </pc:picChg>
      </pc:sldChg>
      <pc:sldChg chg="modSp add mod ord">
        <pc:chgData name="Lorah Rakotoniaina" userId="7b23c94a-ac46-48c3-aef8-89df23fc74b8" providerId="ADAL" clId="{63605F14-782F-46B7-8274-344348107AF3}" dt="2025-02-26T12:04:12.463" v="1252"/>
        <pc:sldMkLst>
          <pc:docMk/>
          <pc:sldMk cId="1722373786" sldId="294"/>
        </pc:sldMkLst>
        <pc:spChg chg="mod">
          <ac:chgData name="Lorah Rakotoniaina" userId="7b23c94a-ac46-48c3-aef8-89df23fc74b8" providerId="ADAL" clId="{63605F14-782F-46B7-8274-344348107AF3}" dt="2025-02-26T12:04:12.463" v="1252"/>
          <ac:spMkLst>
            <pc:docMk/>
            <pc:sldMk cId="1722373786" sldId="294"/>
            <ac:spMk id="5" creationId="{3595E56B-89E7-499E-67C5-8891B4718FE0}"/>
          </ac:spMkLst>
        </pc:spChg>
      </pc:sldChg>
      <pc:sldChg chg="modSp add mod">
        <pc:chgData name="Lorah Rakotoniaina" userId="7b23c94a-ac46-48c3-aef8-89df23fc74b8" providerId="ADAL" clId="{63605F14-782F-46B7-8274-344348107AF3}" dt="2025-02-26T12:04:33.825" v="1267"/>
        <pc:sldMkLst>
          <pc:docMk/>
          <pc:sldMk cId="820941772" sldId="295"/>
        </pc:sldMkLst>
        <pc:spChg chg="mod">
          <ac:chgData name="Lorah Rakotoniaina" userId="7b23c94a-ac46-48c3-aef8-89df23fc74b8" providerId="ADAL" clId="{63605F14-782F-46B7-8274-344348107AF3}" dt="2025-02-26T12:04:33.825" v="1267"/>
          <ac:spMkLst>
            <pc:docMk/>
            <pc:sldMk cId="820941772" sldId="295"/>
            <ac:spMk id="5" creationId="{FBEC1068-4E71-1640-A979-ADBF795000D1}"/>
          </ac:spMkLst>
        </pc:spChg>
      </pc:sldChg>
      <pc:sldChg chg="modSp add mod ord">
        <pc:chgData name="Lorah Rakotoniaina" userId="7b23c94a-ac46-48c3-aef8-89df23fc74b8" providerId="ADAL" clId="{63605F14-782F-46B7-8274-344348107AF3}" dt="2025-02-26T12:05:57.256" v="1287" actId="20577"/>
        <pc:sldMkLst>
          <pc:docMk/>
          <pc:sldMk cId="365969021" sldId="296"/>
        </pc:sldMkLst>
        <pc:spChg chg="mod">
          <ac:chgData name="Lorah Rakotoniaina" userId="7b23c94a-ac46-48c3-aef8-89df23fc74b8" providerId="ADAL" clId="{63605F14-782F-46B7-8274-344348107AF3}" dt="2025-02-26T12:05:57.256" v="1287" actId="20577"/>
          <ac:spMkLst>
            <pc:docMk/>
            <pc:sldMk cId="365969021" sldId="296"/>
            <ac:spMk id="2" creationId="{F67CF9B2-3E5F-DD48-AA9A-36BC984B29A4}"/>
          </ac:spMkLst>
        </pc:spChg>
      </pc:sldChg>
      <pc:sldChg chg="add">
        <pc:chgData name="Lorah Rakotoniaina" userId="7b23c94a-ac46-48c3-aef8-89df23fc74b8" providerId="ADAL" clId="{63605F14-782F-46B7-8274-344348107AF3}" dt="2025-02-26T12:06:34.062" v="1288" actId="2890"/>
        <pc:sldMkLst>
          <pc:docMk/>
          <pc:sldMk cId="1451718175" sldId="297"/>
        </pc:sldMkLst>
      </pc:sldChg>
      <pc:sldChg chg="modSp add mod ord">
        <pc:chgData name="Lorah Rakotoniaina" userId="7b23c94a-ac46-48c3-aef8-89df23fc74b8" providerId="ADAL" clId="{63605F14-782F-46B7-8274-344348107AF3}" dt="2025-02-26T12:07:09.295" v="1339" actId="20577"/>
        <pc:sldMkLst>
          <pc:docMk/>
          <pc:sldMk cId="2776046426" sldId="298"/>
        </pc:sldMkLst>
        <pc:spChg chg="mod">
          <ac:chgData name="Lorah Rakotoniaina" userId="7b23c94a-ac46-48c3-aef8-89df23fc74b8" providerId="ADAL" clId="{63605F14-782F-46B7-8274-344348107AF3}" dt="2025-02-26T12:07:09.295" v="1339" actId="20577"/>
          <ac:spMkLst>
            <pc:docMk/>
            <pc:sldMk cId="2776046426" sldId="298"/>
            <ac:spMk id="4" creationId="{2E1E7890-46A5-D6BA-73C1-1DA3932AF962}"/>
          </ac:spMkLst>
        </pc:spChg>
      </pc:sldChg>
      <pc:sldChg chg="modSp add mod">
        <pc:chgData name="Lorah Rakotoniaina" userId="7b23c94a-ac46-48c3-aef8-89df23fc74b8" providerId="ADAL" clId="{63605F14-782F-46B7-8274-344348107AF3}" dt="2025-02-26T12:17:35.966" v="1436" actId="1076"/>
        <pc:sldMkLst>
          <pc:docMk/>
          <pc:sldMk cId="2488765719" sldId="299"/>
        </pc:sldMkLst>
        <pc:spChg chg="mod">
          <ac:chgData name="Lorah Rakotoniaina" userId="7b23c94a-ac46-48c3-aef8-89df23fc74b8" providerId="ADAL" clId="{63605F14-782F-46B7-8274-344348107AF3}" dt="2025-02-26T12:17:35.966" v="1436" actId="1076"/>
          <ac:spMkLst>
            <pc:docMk/>
            <pc:sldMk cId="2488765719" sldId="299"/>
            <ac:spMk id="4" creationId="{20CBA02D-16E8-421C-DD7D-70081933F170}"/>
          </ac:spMkLst>
        </pc:spChg>
      </pc:sldChg>
      <pc:sldChg chg="modSp add del mod ord">
        <pc:chgData name="Lorah Rakotoniaina" userId="7b23c94a-ac46-48c3-aef8-89df23fc74b8" providerId="ADAL" clId="{63605F14-782F-46B7-8274-344348107AF3}" dt="2025-02-26T12:18:32.956" v="1484" actId="47"/>
        <pc:sldMkLst>
          <pc:docMk/>
          <pc:sldMk cId="1760099737" sldId="300"/>
        </pc:sldMkLst>
        <pc:spChg chg="mod">
          <ac:chgData name="Lorah Rakotoniaina" userId="7b23c94a-ac46-48c3-aef8-89df23fc74b8" providerId="ADAL" clId="{63605F14-782F-46B7-8274-344348107AF3}" dt="2025-02-26T12:18:09.546" v="1467" actId="20577"/>
          <ac:spMkLst>
            <pc:docMk/>
            <pc:sldMk cId="1760099737" sldId="300"/>
            <ac:spMk id="4" creationId="{F53D3A25-E040-1CA4-7670-2A93ECC38090}"/>
          </ac:spMkLst>
        </pc:spChg>
      </pc:sldChg>
      <pc:sldChg chg="modSp add mod">
        <pc:chgData name="Lorah Rakotoniaina" userId="7b23c94a-ac46-48c3-aef8-89df23fc74b8" providerId="ADAL" clId="{63605F14-782F-46B7-8274-344348107AF3}" dt="2025-02-26T12:18:25.160" v="1483" actId="20577"/>
        <pc:sldMkLst>
          <pc:docMk/>
          <pc:sldMk cId="1185788188" sldId="301"/>
        </pc:sldMkLst>
        <pc:spChg chg="mod">
          <ac:chgData name="Lorah Rakotoniaina" userId="7b23c94a-ac46-48c3-aef8-89df23fc74b8" providerId="ADAL" clId="{63605F14-782F-46B7-8274-344348107AF3}" dt="2025-02-26T12:18:25.160" v="1483" actId="20577"/>
          <ac:spMkLst>
            <pc:docMk/>
            <pc:sldMk cId="1185788188" sldId="301"/>
            <ac:spMk id="4" creationId="{6F8EDB49-49EF-4364-8819-F2B28879054E}"/>
          </ac:spMkLst>
        </pc:spChg>
      </pc:sldChg>
      <pc:sldChg chg="modSp add mod">
        <pc:chgData name="Lorah Rakotoniaina" userId="7b23c94a-ac46-48c3-aef8-89df23fc74b8" providerId="ADAL" clId="{63605F14-782F-46B7-8274-344348107AF3}" dt="2025-02-26T12:18:59.222" v="1536" actId="6549"/>
        <pc:sldMkLst>
          <pc:docMk/>
          <pc:sldMk cId="147597901" sldId="302"/>
        </pc:sldMkLst>
        <pc:spChg chg="mod">
          <ac:chgData name="Lorah Rakotoniaina" userId="7b23c94a-ac46-48c3-aef8-89df23fc74b8" providerId="ADAL" clId="{63605F14-782F-46B7-8274-344348107AF3}" dt="2025-02-26T12:18:59.222" v="1536" actId="6549"/>
          <ac:spMkLst>
            <pc:docMk/>
            <pc:sldMk cId="147597901" sldId="302"/>
            <ac:spMk id="4" creationId="{AE2E034D-A5E1-7DFD-2AF7-D16C27FFE08F}"/>
          </ac:spMkLst>
        </pc:spChg>
      </pc:sldChg>
      <pc:sldChg chg="modSp add mod">
        <pc:chgData name="Lorah Rakotoniaina" userId="7b23c94a-ac46-48c3-aef8-89df23fc74b8" providerId="ADAL" clId="{63605F14-782F-46B7-8274-344348107AF3}" dt="2025-02-26T12:20:17.331" v="1642" actId="20577"/>
        <pc:sldMkLst>
          <pc:docMk/>
          <pc:sldMk cId="1807146597" sldId="303"/>
        </pc:sldMkLst>
        <pc:spChg chg="mod">
          <ac:chgData name="Lorah Rakotoniaina" userId="7b23c94a-ac46-48c3-aef8-89df23fc74b8" providerId="ADAL" clId="{63605F14-782F-46B7-8274-344348107AF3}" dt="2025-02-26T12:20:17.331" v="1642" actId="20577"/>
          <ac:spMkLst>
            <pc:docMk/>
            <pc:sldMk cId="1807146597" sldId="303"/>
            <ac:spMk id="4" creationId="{2EF6A3D4-FD05-8EAC-0C92-EF5DC2701F45}"/>
          </ac:spMkLst>
        </pc:spChg>
      </pc:sldChg>
      <pc:sldChg chg="modSp add mod">
        <pc:chgData name="Lorah Rakotoniaina" userId="7b23c94a-ac46-48c3-aef8-89df23fc74b8" providerId="ADAL" clId="{63605F14-782F-46B7-8274-344348107AF3}" dt="2025-02-26T12:20:01.445" v="1612" actId="20577"/>
        <pc:sldMkLst>
          <pc:docMk/>
          <pc:sldMk cId="2793088157" sldId="304"/>
        </pc:sldMkLst>
        <pc:spChg chg="mod">
          <ac:chgData name="Lorah Rakotoniaina" userId="7b23c94a-ac46-48c3-aef8-89df23fc74b8" providerId="ADAL" clId="{63605F14-782F-46B7-8274-344348107AF3}" dt="2025-02-26T12:20:01.445" v="1612" actId="20577"/>
          <ac:spMkLst>
            <pc:docMk/>
            <pc:sldMk cId="2793088157" sldId="304"/>
            <ac:spMk id="4" creationId="{2164F87E-9513-220A-0613-EB8289890264}"/>
          </ac:spMkLst>
        </pc:spChg>
      </pc:sldChg>
      <pc:sldChg chg="modSp add mod">
        <pc:chgData name="Lorah Rakotoniaina" userId="7b23c94a-ac46-48c3-aef8-89df23fc74b8" providerId="ADAL" clId="{63605F14-782F-46B7-8274-344348107AF3}" dt="2025-02-26T12:19:42.846" v="1580" actId="20577"/>
        <pc:sldMkLst>
          <pc:docMk/>
          <pc:sldMk cId="3276196585" sldId="305"/>
        </pc:sldMkLst>
        <pc:spChg chg="mod">
          <ac:chgData name="Lorah Rakotoniaina" userId="7b23c94a-ac46-48c3-aef8-89df23fc74b8" providerId="ADAL" clId="{63605F14-782F-46B7-8274-344348107AF3}" dt="2025-02-26T12:19:42.846" v="1580" actId="20577"/>
          <ac:spMkLst>
            <pc:docMk/>
            <pc:sldMk cId="3276196585" sldId="305"/>
            <ac:spMk id="4" creationId="{0FC8EBD4-7EE3-26E9-D66D-05E5B746199C}"/>
          </ac:spMkLst>
        </pc:spChg>
      </pc:sldChg>
      <pc:sldChg chg="modSp add mod ord">
        <pc:chgData name="Lorah Rakotoniaina" userId="7b23c94a-ac46-48c3-aef8-89df23fc74b8" providerId="ADAL" clId="{63605F14-782F-46B7-8274-344348107AF3}" dt="2025-02-26T13:29:45.858" v="2190"/>
        <pc:sldMkLst>
          <pc:docMk/>
          <pc:sldMk cId="2005646086" sldId="306"/>
        </pc:sldMkLst>
        <pc:spChg chg="mod">
          <ac:chgData name="Lorah Rakotoniaina" userId="7b23c94a-ac46-48c3-aef8-89df23fc74b8" providerId="ADAL" clId="{63605F14-782F-46B7-8274-344348107AF3}" dt="2025-02-26T12:20:51.975" v="1696" actId="6549"/>
          <ac:spMkLst>
            <pc:docMk/>
            <pc:sldMk cId="2005646086" sldId="306"/>
            <ac:spMk id="4" creationId="{5379715E-B803-B18F-CF57-BC608260379F}"/>
          </ac:spMkLst>
        </pc:spChg>
      </pc:sldChg>
      <pc:sldChg chg="modSp add mod">
        <pc:chgData name="Lorah Rakotoniaina" userId="7b23c94a-ac46-48c3-aef8-89df23fc74b8" providerId="ADAL" clId="{63605F14-782F-46B7-8274-344348107AF3}" dt="2025-02-26T12:21:05.887" v="1726" actId="6549"/>
        <pc:sldMkLst>
          <pc:docMk/>
          <pc:sldMk cId="2987719183" sldId="307"/>
        </pc:sldMkLst>
        <pc:spChg chg="mod">
          <ac:chgData name="Lorah Rakotoniaina" userId="7b23c94a-ac46-48c3-aef8-89df23fc74b8" providerId="ADAL" clId="{63605F14-782F-46B7-8274-344348107AF3}" dt="2025-02-26T12:21:05.887" v="1726" actId="6549"/>
          <ac:spMkLst>
            <pc:docMk/>
            <pc:sldMk cId="2987719183" sldId="307"/>
            <ac:spMk id="4" creationId="{F94E069E-2EA4-02B0-48A8-9AA6BF498003}"/>
          </ac:spMkLst>
        </pc:spChg>
      </pc:sldChg>
      <pc:sldChg chg="modSp add mod">
        <pc:chgData name="Lorah Rakotoniaina" userId="7b23c94a-ac46-48c3-aef8-89df23fc74b8" providerId="ADAL" clId="{63605F14-782F-46B7-8274-344348107AF3}" dt="2025-02-26T12:21:23.126" v="1750" actId="20577"/>
        <pc:sldMkLst>
          <pc:docMk/>
          <pc:sldMk cId="2585828523" sldId="308"/>
        </pc:sldMkLst>
        <pc:spChg chg="mod">
          <ac:chgData name="Lorah Rakotoniaina" userId="7b23c94a-ac46-48c3-aef8-89df23fc74b8" providerId="ADAL" clId="{63605F14-782F-46B7-8274-344348107AF3}" dt="2025-02-26T12:21:23.126" v="1750" actId="20577"/>
          <ac:spMkLst>
            <pc:docMk/>
            <pc:sldMk cId="2585828523" sldId="308"/>
            <ac:spMk id="4" creationId="{6403530C-001A-F36B-B936-CF18CAE1DC4D}"/>
          </ac:spMkLst>
        </pc:spChg>
      </pc:sldChg>
      <pc:sldChg chg="modSp add mod ord">
        <pc:chgData name="Lorah Rakotoniaina" userId="7b23c94a-ac46-48c3-aef8-89df23fc74b8" providerId="ADAL" clId="{63605F14-782F-46B7-8274-344348107AF3}" dt="2025-02-26T12:22:20.152" v="1801" actId="6549"/>
        <pc:sldMkLst>
          <pc:docMk/>
          <pc:sldMk cId="3020362969" sldId="309"/>
        </pc:sldMkLst>
        <pc:spChg chg="mod">
          <ac:chgData name="Lorah Rakotoniaina" userId="7b23c94a-ac46-48c3-aef8-89df23fc74b8" providerId="ADAL" clId="{63605F14-782F-46B7-8274-344348107AF3}" dt="2025-02-26T12:22:20.152" v="1801" actId="6549"/>
          <ac:spMkLst>
            <pc:docMk/>
            <pc:sldMk cId="3020362969" sldId="309"/>
            <ac:spMk id="4" creationId="{B3958CAC-4AB2-AF62-BCAF-B17704175613}"/>
          </ac:spMkLst>
        </pc:spChg>
      </pc:sldChg>
      <pc:sldChg chg="modSp add mod ord replId">
        <pc:chgData name="Lorah Rakotoniaina" userId="7b23c94a-ac46-48c3-aef8-89df23fc74b8" providerId="ADAL" clId="{63605F14-782F-46B7-8274-344348107AF3}" dt="2025-02-26T12:22:42.034" v="1842" actId="20577"/>
        <pc:sldMkLst>
          <pc:docMk/>
          <pc:sldMk cId="3421291109" sldId="310"/>
        </pc:sldMkLst>
        <pc:spChg chg="mod">
          <ac:chgData name="Lorah Rakotoniaina" userId="7b23c94a-ac46-48c3-aef8-89df23fc74b8" providerId="ADAL" clId="{63605F14-782F-46B7-8274-344348107AF3}" dt="2025-02-26T12:22:42.034" v="1842" actId="20577"/>
          <ac:spMkLst>
            <pc:docMk/>
            <pc:sldMk cId="3421291109" sldId="310"/>
            <ac:spMk id="4" creationId="{243865F3-CD98-322B-A650-8EF1778C6803}"/>
          </ac:spMkLst>
        </pc:spChg>
      </pc:sldChg>
      <pc:sldChg chg="add del">
        <pc:chgData name="Lorah Rakotoniaina" userId="7b23c94a-ac46-48c3-aef8-89df23fc74b8" providerId="ADAL" clId="{63605F14-782F-46B7-8274-344348107AF3}" dt="2025-02-26T13:47:41.312" v="2607" actId="47"/>
        <pc:sldMkLst>
          <pc:docMk/>
          <pc:sldMk cId="2559354644" sldId="311"/>
        </pc:sldMkLst>
      </pc:sldChg>
      <pc:sldChg chg="addSp modSp add mod">
        <pc:chgData name="Lorah Rakotoniaina" userId="7b23c94a-ac46-48c3-aef8-89df23fc74b8" providerId="ADAL" clId="{63605F14-782F-46B7-8274-344348107AF3}" dt="2025-02-26T13:49:41.701" v="2651" actId="1036"/>
        <pc:sldMkLst>
          <pc:docMk/>
          <pc:sldMk cId="3046471247" sldId="312"/>
        </pc:sldMkLst>
        <pc:spChg chg="add mod">
          <ac:chgData name="Lorah Rakotoniaina" userId="7b23c94a-ac46-48c3-aef8-89df23fc74b8" providerId="ADAL" clId="{63605F14-782F-46B7-8274-344348107AF3}" dt="2025-02-26T13:46:27.898" v="2514" actId="20577"/>
          <ac:spMkLst>
            <pc:docMk/>
            <pc:sldMk cId="3046471247" sldId="312"/>
            <ac:spMk id="2" creationId="{95DBF8B9-23E2-8005-5769-1F7EF49F541E}"/>
          </ac:spMkLst>
        </pc:spChg>
        <pc:spChg chg="mod">
          <ac:chgData name="Lorah Rakotoniaina" userId="7b23c94a-ac46-48c3-aef8-89df23fc74b8" providerId="ADAL" clId="{63605F14-782F-46B7-8274-344348107AF3}" dt="2025-02-26T13:49:41.701" v="2651" actId="1036"/>
          <ac:spMkLst>
            <pc:docMk/>
            <pc:sldMk cId="3046471247" sldId="312"/>
            <ac:spMk id="3" creationId="{57C3CA63-24CD-C6B1-7E36-4553CAF7B11E}"/>
          </ac:spMkLst>
        </pc:spChg>
      </pc:sldChg>
      <pc:sldChg chg="add">
        <pc:chgData name="Lorah Rakotoniaina" userId="7b23c94a-ac46-48c3-aef8-89df23fc74b8" providerId="ADAL" clId="{63605F14-782F-46B7-8274-344348107AF3}" dt="2025-02-26T12:25:06.669" v="1942"/>
        <pc:sldMkLst>
          <pc:docMk/>
          <pc:sldMk cId="2214630332" sldId="313"/>
        </pc:sldMkLst>
      </pc:sldChg>
      <pc:sldChg chg="add">
        <pc:chgData name="Lorah Rakotoniaina" userId="7b23c94a-ac46-48c3-aef8-89df23fc74b8" providerId="ADAL" clId="{63605F14-782F-46B7-8274-344348107AF3}" dt="2025-02-26T12:25:06.669" v="1942"/>
        <pc:sldMkLst>
          <pc:docMk/>
          <pc:sldMk cId="168973296" sldId="314"/>
        </pc:sldMkLst>
      </pc:sldChg>
      <pc:sldChg chg="add del">
        <pc:chgData name="Lorah Rakotoniaina" userId="7b23c94a-ac46-48c3-aef8-89df23fc74b8" providerId="ADAL" clId="{63605F14-782F-46B7-8274-344348107AF3}" dt="2025-02-26T12:25:19.277" v="1943" actId="47"/>
        <pc:sldMkLst>
          <pc:docMk/>
          <pc:sldMk cId="124617474" sldId="315"/>
        </pc:sldMkLst>
      </pc:sldChg>
      <pc:sldChg chg="add del ord">
        <pc:chgData name="Lorah Rakotoniaina" userId="7b23c94a-ac46-48c3-aef8-89df23fc74b8" providerId="ADAL" clId="{63605F14-782F-46B7-8274-344348107AF3}" dt="2025-02-26T13:13:59.714" v="1965" actId="47"/>
        <pc:sldMkLst>
          <pc:docMk/>
          <pc:sldMk cId="2466013976" sldId="315"/>
        </pc:sldMkLst>
      </pc:sldChg>
      <pc:sldChg chg="modSp add mod ord">
        <pc:chgData name="Lorah Rakotoniaina" userId="7b23c94a-ac46-48c3-aef8-89df23fc74b8" providerId="ADAL" clId="{63605F14-782F-46B7-8274-344348107AF3}" dt="2025-02-26T13:15:50.116" v="1996" actId="1076"/>
        <pc:sldMkLst>
          <pc:docMk/>
          <pc:sldMk cId="3893432746" sldId="316"/>
        </pc:sldMkLst>
        <pc:spChg chg="mod">
          <ac:chgData name="Lorah Rakotoniaina" userId="7b23c94a-ac46-48c3-aef8-89df23fc74b8" providerId="ADAL" clId="{63605F14-782F-46B7-8274-344348107AF3}" dt="2025-02-26T13:15:50.116" v="1996" actId="1076"/>
          <ac:spMkLst>
            <pc:docMk/>
            <pc:sldMk cId="3893432746" sldId="316"/>
            <ac:spMk id="2" creationId="{FE1EBED1-AB61-B9CC-C7A2-09AF20EB1ED9}"/>
          </ac:spMkLst>
        </pc:spChg>
      </pc:sldChg>
      <pc:sldChg chg="modSp add mod">
        <pc:chgData name="Lorah Rakotoniaina" userId="7b23c94a-ac46-48c3-aef8-89df23fc74b8" providerId="ADAL" clId="{63605F14-782F-46B7-8274-344348107AF3}" dt="2025-02-26T13:13:06.948" v="1964"/>
        <pc:sldMkLst>
          <pc:docMk/>
          <pc:sldMk cId="1429544911" sldId="317"/>
        </pc:sldMkLst>
        <pc:spChg chg="mod">
          <ac:chgData name="Lorah Rakotoniaina" userId="7b23c94a-ac46-48c3-aef8-89df23fc74b8" providerId="ADAL" clId="{63605F14-782F-46B7-8274-344348107AF3}" dt="2025-02-26T13:13:06.948" v="1964"/>
          <ac:spMkLst>
            <pc:docMk/>
            <pc:sldMk cId="1429544911" sldId="317"/>
            <ac:spMk id="2" creationId="{FD8A5112-6C88-848B-92D6-65A5A9675D73}"/>
          </ac:spMkLst>
        </pc:spChg>
      </pc:sldChg>
      <pc:sldChg chg="modSp add mod">
        <pc:chgData name="Lorah Rakotoniaina" userId="7b23c94a-ac46-48c3-aef8-89df23fc74b8" providerId="ADAL" clId="{63605F14-782F-46B7-8274-344348107AF3}" dt="2025-02-26T13:25:25.311" v="2130" actId="113"/>
        <pc:sldMkLst>
          <pc:docMk/>
          <pc:sldMk cId="1791463474" sldId="318"/>
        </pc:sldMkLst>
        <pc:spChg chg="mod">
          <ac:chgData name="Lorah Rakotoniaina" userId="7b23c94a-ac46-48c3-aef8-89df23fc74b8" providerId="ADAL" clId="{63605F14-782F-46B7-8274-344348107AF3}" dt="2025-02-26T13:25:25.311" v="2130" actId="113"/>
          <ac:spMkLst>
            <pc:docMk/>
            <pc:sldMk cId="1791463474" sldId="318"/>
            <ac:spMk id="2" creationId="{DD5C5BF2-D050-7A98-54FC-1DC0C8E519A7}"/>
          </ac:spMkLst>
        </pc:spChg>
      </pc:sldChg>
      <pc:sldChg chg="modSp add mod">
        <pc:chgData name="Lorah Rakotoniaina" userId="7b23c94a-ac46-48c3-aef8-89df23fc74b8" providerId="ADAL" clId="{63605F14-782F-46B7-8274-344348107AF3}" dt="2025-02-26T13:15:42.581" v="1995" actId="1076"/>
        <pc:sldMkLst>
          <pc:docMk/>
          <pc:sldMk cId="252426981" sldId="319"/>
        </pc:sldMkLst>
        <pc:spChg chg="mod">
          <ac:chgData name="Lorah Rakotoniaina" userId="7b23c94a-ac46-48c3-aef8-89df23fc74b8" providerId="ADAL" clId="{63605F14-782F-46B7-8274-344348107AF3}" dt="2025-02-26T13:15:42.581" v="1995" actId="1076"/>
          <ac:spMkLst>
            <pc:docMk/>
            <pc:sldMk cId="252426981" sldId="319"/>
            <ac:spMk id="2" creationId="{EEA9B283-46F4-3E13-3370-D9B83CBFB481}"/>
          </ac:spMkLst>
        </pc:spChg>
        <pc:spChg chg="mod">
          <ac:chgData name="Lorah Rakotoniaina" userId="7b23c94a-ac46-48c3-aef8-89df23fc74b8" providerId="ADAL" clId="{63605F14-782F-46B7-8274-344348107AF3}" dt="2025-02-26T13:15:37.374" v="1994" actId="1076"/>
          <ac:spMkLst>
            <pc:docMk/>
            <pc:sldMk cId="252426981" sldId="319"/>
            <ac:spMk id="4" creationId="{EC01A9A5-80AF-E3B0-E8DD-90D54F8EBDB3}"/>
          </ac:spMkLst>
        </pc:spChg>
      </pc:sldChg>
      <pc:sldChg chg="modSp add mod">
        <pc:chgData name="Lorah Rakotoniaina" userId="7b23c94a-ac46-48c3-aef8-89df23fc74b8" providerId="ADAL" clId="{63605F14-782F-46B7-8274-344348107AF3}" dt="2025-02-26T13:15:57.819" v="1997" actId="1076"/>
        <pc:sldMkLst>
          <pc:docMk/>
          <pc:sldMk cId="3048310968" sldId="320"/>
        </pc:sldMkLst>
        <pc:spChg chg="mod">
          <ac:chgData name="Lorah Rakotoniaina" userId="7b23c94a-ac46-48c3-aef8-89df23fc74b8" providerId="ADAL" clId="{63605F14-782F-46B7-8274-344348107AF3}" dt="2025-02-26T13:15:57.819" v="1997" actId="1076"/>
          <ac:spMkLst>
            <pc:docMk/>
            <pc:sldMk cId="3048310968" sldId="320"/>
            <ac:spMk id="2" creationId="{2B669F78-9269-AF37-B3C5-213CBD3318BD}"/>
          </ac:spMkLst>
        </pc:spChg>
      </pc:sldChg>
      <pc:sldChg chg="modSp add mod">
        <pc:chgData name="Lorah Rakotoniaina" userId="7b23c94a-ac46-48c3-aef8-89df23fc74b8" providerId="ADAL" clId="{63605F14-782F-46B7-8274-344348107AF3}" dt="2025-02-26T13:16:05.927" v="1998" actId="1076"/>
        <pc:sldMkLst>
          <pc:docMk/>
          <pc:sldMk cId="3241661043" sldId="321"/>
        </pc:sldMkLst>
        <pc:spChg chg="mod">
          <ac:chgData name="Lorah Rakotoniaina" userId="7b23c94a-ac46-48c3-aef8-89df23fc74b8" providerId="ADAL" clId="{63605F14-782F-46B7-8274-344348107AF3}" dt="2025-02-26T13:16:05.927" v="1998" actId="1076"/>
          <ac:spMkLst>
            <pc:docMk/>
            <pc:sldMk cId="3241661043" sldId="321"/>
            <ac:spMk id="2" creationId="{2C847B5E-6FD6-372E-7EBE-93763F450F81}"/>
          </ac:spMkLst>
        </pc:spChg>
      </pc:sldChg>
      <pc:sldChg chg="add ord">
        <pc:chgData name="Lorah Rakotoniaina" userId="7b23c94a-ac46-48c3-aef8-89df23fc74b8" providerId="ADAL" clId="{63605F14-782F-46B7-8274-344348107AF3}" dt="2025-02-26T13:16:46.207" v="2001"/>
        <pc:sldMkLst>
          <pc:docMk/>
          <pc:sldMk cId="3887833728" sldId="322"/>
        </pc:sldMkLst>
      </pc:sldChg>
      <pc:sldChg chg="modSp add mod">
        <pc:chgData name="Lorah Rakotoniaina" userId="7b23c94a-ac46-48c3-aef8-89df23fc74b8" providerId="ADAL" clId="{63605F14-782F-46B7-8274-344348107AF3}" dt="2025-02-26T13:21:27.224" v="2072" actId="1035"/>
        <pc:sldMkLst>
          <pc:docMk/>
          <pc:sldMk cId="317875726" sldId="323"/>
        </pc:sldMkLst>
        <pc:spChg chg="mod">
          <ac:chgData name="Lorah Rakotoniaina" userId="7b23c94a-ac46-48c3-aef8-89df23fc74b8" providerId="ADAL" clId="{63605F14-782F-46B7-8274-344348107AF3}" dt="2025-02-26T13:21:27.224" v="2072" actId="1035"/>
          <ac:spMkLst>
            <pc:docMk/>
            <pc:sldMk cId="317875726" sldId="323"/>
            <ac:spMk id="2" creationId="{9ED22F51-5614-A73C-EE19-E6823A712092}"/>
          </ac:spMkLst>
        </pc:spChg>
      </pc:sldChg>
      <pc:sldChg chg="add del ord">
        <pc:chgData name="Lorah Rakotoniaina" userId="7b23c94a-ac46-48c3-aef8-89df23fc74b8" providerId="ADAL" clId="{63605F14-782F-46B7-8274-344348107AF3}" dt="2025-02-26T13:17:32.492" v="2006" actId="2696"/>
        <pc:sldMkLst>
          <pc:docMk/>
          <pc:sldMk cId="1131209494" sldId="323"/>
        </pc:sldMkLst>
      </pc:sldChg>
      <pc:sldChg chg="add del ord replId">
        <pc:chgData name="Lorah Rakotoniaina" userId="7b23c94a-ac46-48c3-aef8-89df23fc74b8" providerId="ADAL" clId="{63605F14-782F-46B7-8274-344348107AF3}" dt="2025-02-26T13:17:32.492" v="2006" actId="2696"/>
        <pc:sldMkLst>
          <pc:docMk/>
          <pc:sldMk cId="1041441678" sldId="324"/>
        </pc:sldMkLst>
      </pc:sldChg>
      <pc:sldChg chg="add del">
        <pc:chgData name="Lorah Rakotoniaina" userId="7b23c94a-ac46-48c3-aef8-89df23fc74b8" providerId="ADAL" clId="{63605F14-782F-46B7-8274-344348107AF3}" dt="2025-02-26T13:18:24.898" v="2021" actId="47"/>
        <pc:sldMkLst>
          <pc:docMk/>
          <pc:sldMk cId="1868665631" sldId="324"/>
        </pc:sldMkLst>
      </pc:sldChg>
      <pc:sldChg chg="add del ord replId">
        <pc:chgData name="Lorah Rakotoniaina" userId="7b23c94a-ac46-48c3-aef8-89df23fc74b8" providerId="ADAL" clId="{63605F14-782F-46B7-8274-344348107AF3}" dt="2025-02-26T13:17:32.492" v="2006" actId="2696"/>
        <pc:sldMkLst>
          <pc:docMk/>
          <pc:sldMk cId="1784670861" sldId="325"/>
        </pc:sldMkLst>
      </pc:sldChg>
      <pc:sldChg chg="modSp add mod">
        <pc:chgData name="Lorah Rakotoniaina" userId="7b23c94a-ac46-48c3-aef8-89df23fc74b8" providerId="ADAL" clId="{63605F14-782F-46B7-8274-344348107AF3}" dt="2025-02-26T13:20:57.731" v="2045" actId="113"/>
        <pc:sldMkLst>
          <pc:docMk/>
          <pc:sldMk cId="2863069219" sldId="325"/>
        </pc:sldMkLst>
        <pc:spChg chg="mod">
          <ac:chgData name="Lorah Rakotoniaina" userId="7b23c94a-ac46-48c3-aef8-89df23fc74b8" providerId="ADAL" clId="{63605F14-782F-46B7-8274-344348107AF3}" dt="2025-02-26T13:20:57.731" v="2045" actId="113"/>
          <ac:spMkLst>
            <pc:docMk/>
            <pc:sldMk cId="2863069219" sldId="325"/>
            <ac:spMk id="2" creationId="{42973C32-742E-38B8-DC06-4CBF53F026FE}"/>
          </ac:spMkLst>
        </pc:spChg>
      </pc:sldChg>
      <pc:sldChg chg="modSp add mod">
        <pc:chgData name="Lorah Rakotoniaina" userId="7b23c94a-ac46-48c3-aef8-89df23fc74b8" providerId="ADAL" clId="{63605F14-782F-46B7-8274-344348107AF3}" dt="2025-02-26T13:21:21.779" v="2064" actId="1035"/>
        <pc:sldMkLst>
          <pc:docMk/>
          <pc:sldMk cId="1852741266" sldId="326"/>
        </pc:sldMkLst>
        <pc:spChg chg="mod">
          <ac:chgData name="Lorah Rakotoniaina" userId="7b23c94a-ac46-48c3-aef8-89df23fc74b8" providerId="ADAL" clId="{63605F14-782F-46B7-8274-344348107AF3}" dt="2025-02-26T13:21:21.779" v="2064" actId="1035"/>
          <ac:spMkLst>
            <pc:docMk/>
            <pc:sldMk cId="1852741266" sldId="326"/>
            <ac:spMk id="2" creationId="{8AB5E181-CF29-88B8-46CA-7554D09CBBD3}"/>
          </ac:spMkLst>
        </pc:spChg>
      </pc:sldChg>
      <pc:sldChg chg="modSp add mod">
        <pc:chgData name="Lorah Rakotoniaina" userId="7b23c94a-ac46-48c3-aef8-89df23fc74b8" providerId="ADAL" clId="{63605F14-782F-46B7-8274-344348107AF3}" dt="2025-02-26T13:21:13.468" v="2056" actId="1035"/>
        <pc:sldMkLst>
          <pc:docMk/>
          <pc:sldMk cId="2953976195" sldId="327"/>
        </pc:sldMkLst>
        <pc:spChg chg="mod">
          <ac:chgData name="Lorah Rakotoniaina" userId="7b23c94a-ac46-48c3-aef8-89df23fc74b8" providerId="ADAL" clId="{63605F14-782F-46B7-8274-344348107AF3}" dt="2025-02-26T13:21:13.468" v="2056" actId="1035"/>
          <ac:spMkLst>
            <pc:docMk/>
            <pc:sldMk cId="2953976195" sldId="327"/>
            <ac:spMk id="2" creationId="{D4B6C735-7DF1-3CC1-3F0D-DBD5C08A3A3C}"/>
          </ac:spMkLst>
        </pc:spChg>
      </pc:sldChg>
      <pc:sldChg chg="add ord">
        <pc:chgData name="Lorah Rakotoniaina" userId="7b23c94a-ac46-48c3-aef8-89df23fc74b8" providerId="ADAL" clId="{63605F14-782F-46B7-8274-344348107AF3}" dt="2025-02-26T13:21:03.469" v="2048"/>
        <pc:sldMkLst>
          <pc:docMk/>
          <pc:sldMk cId="3339569346" sldId="328"/>
        </pc:sldMkLst>
      </pc:sldChg>
      <pc:sldChg chg="modSp add mod ord">
        <pc:chgData name="Lorah Rakotoniaina" userId="7b23c94a-ac46-48c3-aef8-89df23fc74b8" providerId="ADAL" clId="{63605F14-782F-46B7-8274-344348107AF3}" dt="2025-02-26T13:22:34.270" v="2089" actId="113"/>
        <pc:sldMkLst>
          <pc:docMk/>
          <pc:sldMk cId="965965176" sldId="329"/>
        </pc:sldMkLst>
        <pc:spChg chg="mod">
          <ac:chgData name="Lorah Rakotoniaina" userId="7b23c94a-ac46-48c3-aef8-89df23fc74b8" providerId="ADAL" clId="{63605F14-782F-46B7-8274-344348107AF3}" dt="2025-02-26T13:22:34.270" v="2089" actId="113"/>
          <ac:spMkLst>
            <pc:docMk/>
            <pc:sldMk cId="965965176" sldId="329"/>
            <ac:spMk id="2" creationId="{B35ADF4F-1824-4A5B-CAE8-6E09269A79B0}"/>
          </ac:spMkLst>
        </pc:spChg>
      </pc:sldChg>
      <pc:sldChg chg="modSp add mod">
        <pc:chgData name="Lorah Rakotoniaina" userId="7b23c94a-ac46-48c3-aef8-89df23fc74b8" providerId="ADAL" clId="{63605F14-782F-46B7-8274-344348107AF3}" dt="2025-02-26T13:22:58.720" v="2096" actId="20577"/>
        <pc:sldMkLst>
          <pc:docMk/>
          <pc:sldMk cId="3745828414" sldId="330"/>
        </pc:sldMkLst>
        <pc:spChg chg="mod">
          <ac:chgData name="Lorah Rakotoniaina" userId="7b23c94a-ac46-48c3-aef8-89df23fc74b8" providerId="ADAL" clId="{63605F14-782F-46B7-8274-344348107AF3}" dt="2025-02-26T13:22:58.720" v="2096" actId="20577"/>
          <ac:spMkLst>
            <pc:docMk/>
            <pc:sldMk cId="3745828414" sldId="330"/>
            <ac:spMk id="2" creationId="{F215B9A2-F96A-14C9-EED6-459C8DC5692D}"/>
          </ac:spMkLst>
        </pc:spChg>
      </pc:sldChg>
      <pc:sldChg chg="modSp add mod">
        <pc:chgData name="Lorah Rakotoniaina" userId="7b23c94a-ac46-48c3-aef8-89df23fc74b8" providerId="ADAL" clId="{63605F14-782F-46B7-8274-344348107AF3}" dt="2025-02-26T13:23:50.948" v="2112" actId="20577"/>
        <pc:sldMkLst>
          <pc:docMk/>
          <pc:sldMk cId="1704128404" sldId="331"/>
        </pc:sldMkLst>
        <pc:spChg chg="mod">
          <ac:chgData name="Lorah Rakotoniaina" userId="7b23c94a-ac46-48c3-aef8-89df23fc74b8" providerId="ADAL" clId="{63605F14-782F-46B7-8274-344348107AF3}" dt="2025-02-26T13:23:50.948" v="2112" actId="20577"/>
          <ac:spMkLst>
            <pc:docMk/>
            <pc:sldMk cId="1704128404" sldId="331"/>
            <ac:spMk id="2" creationId="{20371F7B-3A16-2947-6695-811D6B561F3A}"/>
          </ac:spMkLst>
        </pc:spChg>
      </pc:sldChg>
      <pc:sldChg chg="modSp add mod ord">
        <pc:chgData name="Lorah Rakotoniaina" userId="7b23c94a-ac46-48c3-aef8-89df23fc74b8" providerId="ADAL" clId="{63605F14-782F-46B7-8274-344348107AF3}" dt="2025-02-26T13:24:37.610" v="2123" actId="1076"/>
        <pc:sldMkLst>
          <pc:docMk/>
          <pc:sldMk cId="3677878836" sldId="332"/>
        </pc:sldMkLst>
        <pc:spChg chg="mod">
          <ac:chgData name="Lorah Rakotoniaina" userId="7b23c94a-ac46-48c3-aef8-89df23fc74b8" providerId="ADAL" clId="{63605F14-782F-46B7-8274-344348107AF3}" dt="2025-02-26T13:24:37.610" v="2123" actId="1076"/>
          <ac:spMkLst>
            <pc:docMk/>
            <pc:sldMk cId="3677878836" sldId="332"/>
            <ac:spMk id="2" creationId="{4F867EC9-AD14-8435-55B9-B2D5E87A2042}"/>
          </ac:spMkLst>
        </pc:spChg>
      </pc:sldChg>
      <pc:sldChg chg="modSp add mod">
        <pc:chgData name="Lorah Rakotoniaina" userId="7b23c94a-ac46-48c3-aef8-89df23fc74b8" providerId="ADAL" clId="{63605F14-782F-46B7-8274-344348107AF3}" dt="2025-02-26T13:24:46.606" v="2126" actId="113"/>
        <pc:sldMkLst>
          <pc:docMk/>
          <pc:sldMk cId="3759794676" sldId="333"/>
        </pc:sldMkLst>
        <pc:spChg chg="mod">
          <ac:chgData name="Lorah Rakotoniaina" userId="7b23c94a-ac46-48c3-aef8-89df23fc74b8" providerId="ADAL" clId="{63605F14-782F-46B7-8274-344348107AF3}" dt="2025-02-26T13:24:46.606" v="2126" actId="113"/>
          <ac:spMkLst>
            <pc:docMk/>
            <pc:sldMk cId="3759794676" sldId="333"/>
            <ac:spMk id="2" creationId="{A0F86D32-D645-5E26-7F7D-E61BB13C84C3}"/>
          </ac:spMkLst>
        </pc:spChg>
      </pc:sldChg>
      <pc:sldChg chg="modSp add mod ord">
        <pc:chgData name="Lorah Rakotoniaina" userId="7b23c94a-ac46-48c3-aef8-89df23fc74b8" providerId="ADAL" clId="{63605F14-782F-46B7-8274-344348107AF3}" dt="2025-02-26T13:26:26.234" v="2139" actId="113"/>
        <pc:sldMkLst>
          <pc:docMk/>
          <pc:sldMk cId="2445626677" sldId="334"/>
        </pc:sldMkLst>
        <pc:spChg chg="mod">
          <ac:chgData name="Lorah Rakotoniaina" userId="7b23c94a-ac46-48c3-aef8-89df23fc74b8" providerId="ADAL" clId="{63605F14-782F-46B7-8274-344348107AF3}" dt="2025-02-26T13:26:26.234" v="2139" actId="113"/>
          <ac:spMkLst>
            <pc:docMk/>
            <pc:sldMk cId="2445626677" sldId="334"/>
            <ac:spMk id="2" creationId="{9A9CEF3C-55CD-D2C3-BEC3-14CE5B9EBDDB}"/>
          </ac:spMkLst>
        </pc:spChg>
      </pc:sldChg>
      <pc:sldChg chg="modSp add mod">
        <pc:chgData name="Lorah Rakotoniaina" userId="7b23c94a-ac46-48c3-aef8-89df23fc74b8" providerId="ADAL" clId="{63605F14-782F-46B7-8274-344348107AF3}" dt="2025-02-26T13:26:52.200" v="2150"/>
        <pc:sldMkLst>
          <pc:docMk/>
          <pc:sldMk cId="1911925085" sldId="335"/>
        </pc:sldMkLst>
        <pc:spChg chg="mod">
          <ac:chgData name="Lorah Rakotoniaina" userId="7b23c94a-ac46-48c3-aef8-89df23fc74b8" providerId="ADAL" clId="{63605F14-782F-46B7-8274-344348107AF3}" dt="2025-02-26T13:26:52.200" v="2150"/>
          <ac:spMkLst>
            <pc:docMk/>
            <pc:sldMk cId="1911925085" sldId="335"/>
            <ac:spMk id="2" creationId="{A80CADA3-5544-CC92-DB24-6D9D277729AD}"/>
          </ac:spMkLst>
        </pc:spChg>
      </pc:sldChg>
      <pc:sldChg chg="modSp add mod">
        <pc:chgData name="Lorah Rakotoniaina" userId="7b23c94a-ac46-48c3-aef8-89df23fc74b8" providerId="ADAL" clId="{63605F14-782F-46B7-8274-344348107AF3}" dt="2025-02-26T13:27:08.144" v="2156"/>
        <pc:sldMkLst>
          <pc:docMk/>
          <pc:sldMk cId="4269502845" sldId="336"/>
        </pc:sldMkLst>
        <pc:spChg chg="mod">
          <ac:chgData name="Lorah Rakotoniaina" userId="7b23c94a-ac46-48c3-aef8-89df23fc74b8" providerId="ADAL" clId="{63605F14-782F-46B7-8274-344348107AF3}" dt="2025-02-26T13:27:08.144" v="2156"/>
          <ac:spMkLst>
            <pc:docMk/>
            <pc:sldMk cId="4269502845" sldId="336"/>
            <ac:spMk id="2" creationId="{80714AF5-35E9-CFFC-A879-514A33E9129E}"/>
          </ac:spMkLst>
        </pc:spChg>
      </pc:sldChg>
      <pc:sldChg chg="modSp add mod">
        <pc:chgData name="Lorah Rakotoniaina" userId="7b23c94a-ac46-48c3-aef8-89df23fc74b8" providerId="ADAL" clId="{63605F14-782F-46B7-8274-344348107AF3}" dt="2025-02-26T13:27:25.872" v="2164" actId="20577"/>
        <pc:sldMkLst>
          <pc:docMk/>
          <pc:sldMk cId="2721770282" sldId="337"/>
        </pc:sldMkLst>
        <pc:spChg chg="mod">
          <ac:chgData name="Lorah Rakotoniaina" userId="7b23c94a-ac46-48c3-aef8-89df23fc74b8" providerId="ADAL" clId="{63605F14-782F-46B7-8274-344348107AF3}" dt="2025-02-26T13:27:25.872" v="2164" actId="20577"/>
          <ac:spMkLst>
            <pc:docMk/>
            <pc:sldMk cId="2721770282" sldId="337"/>
            <ac:spMk id="2" creationId="{DDF4EA5D-3E73-4AEC-716A-5A29B004F97F}"/>
          </ac:spMkLst>
        </pc:spChg>
      </pc:sldChg>
      <pc:sldChg chg="modSp add mod ord">
        <pc:chgData name="Lorah Rakotoniaina" userId="7b23c94a-ac46-48c3-aef8-89df23fc74b8" providerId="ADAL" clId="{63605F14-782F-46B7-8274-344348107AF3}" dt="2025-02-26T13:28:24.077" v="2172"/>
        <pc:sldMkLst>
          <pc:docMk/>
          <pc:sldMk cId="2894405400" sldId="338"/>
        </pc:sldMkLst>
        <pc:spChg chg="mod">
          <ac:chgData name="Lorah Rakotoniaina" userId="7b23c94a-ac46-48c3-aef8-89df23fc74b8" providerId="ADAL" clId="{63605F14-782F-46B7-8274-344348107AF3}" dt="2025-02-26T13:28:24.077" v="2172"/>
          <ac:spMkLst>
            <pc:docMk/>
            <pc:sldMk cId="2894405400" sldId="338"/>
            <ac:spMk id="2" creationId="{5216C06E-C052-24E8-0D11-ACB3700DF786}"/>
          </ac:spMkLst>
        </pc:spChg>
      </pc:sldChg>
      <pc:sldChg chg="modSp add mod ord replId">
        <pc:chgData name="Lorah Rakotoniaina" userId="7b23c94a-ac46-48c3-aef8-89df23fc74b8" providerId="ADAL" clId="{63605F14-782F-46B7-8274-344348107AF3}" dt="2025-02-26T13:28:36.274" v="2177"/>
        <pc:sldMkLst>
          <pc:docMk/>
          <pc:sldMk cId="3670600693" sldId="339"/>
        </pc:sldMkLst>
        <pc:spChg chg="mod">
          <ac:chgData name="Lorah Rakotoniaina" userId="7b23c94a-ac46-48c3-aef8-89df23fc74b8" providerId="ADAL" clId="{63605F14-782F-46B7-8274-344348107AF3}" dt="2025-02-26T13:28:36.274" v="2177"/>
          <ac:spMkLst>
            <pc:docMk/>
            <pc:sldMk cId="3670600693" sldId="339"/>
            <ac:spMk id="2" creationId="{88E6F635-7D71-D254-3FFD-CE8FF1017DD4}"/>
          </ac:spMkLst>
        </pc:spChg>
      </pc:sldChg>
      <pc:sldChg chg="modSp add mod ord replId">
        <pc:chgData name="Lorah Rakotoniaina" userId="7b23c94a-ac46-48c3-aef8-89df23fc74b8" providerId="ADAL" clId="{63605F14-782F-46B7-8274-344348107AF3}" dt="2025-02-26T13:28:49.560" v="2182"/>
        <pc:sldMkLst>
          <pc:docMk/>
          <pc:sldMk cId="3655272921" sldId="340"/>
        </pc:sldMkLst>
        <pc:spChg chg="mod">
          <ac:chgData name="Lorah Rakotoniaina" userId="7b23c94a-ac46-48c3-aef8-89df23fc74b8" providerId="ADAL" clId="{63605F14-782F-46B7-8274-344348107AF3}" dt="2025-02-26T13:28:49.560" v="2182"/>
          <ac:spMkLst>
            <pc:docMk/>
            <pc:sldMk cId="3655272921" sldId="340"/>
            <ac:spMk id="2" creationId="{C75FF57C-8C78-99CD-B70D-8471A5256A16}"/>
          </ac:spMkLst>
        </pc:spChg>
      </pc:sldChg>
      <pc:sldChg chg="modSp add mod ord replId">
        <pc:chgData name="Lorah Rakotoniaina" userId="7b23c94a-ac46-48c3-aef8-89df23fc74b8" providerId="ADAL" clId="{63605F14-782F-46B7-8274-344348107AF3}" dt="2025-02-26T13:29:10.132" v="2187"/>
        <pc:sldMkLst>
          <pc:docMk/>
          <pc:sldMk cId="3041582019" sldId="341"/>
        </pc:sldMkLst>
        <pc:spChg chg="mod">
          <ac:chgData name="Lorah Rakotoniaina" userId="7b23c94a-ac46-48c3-aef8-89df23fc74b8" providerId="ADAL" clId="{63605F14-782F-46B7-8274-344348107AF3}" dt="2025-02-26T13:29:10.132" v="2187"/>
          <ac:spMkLst>
            <pc:docMk/>
            <pc:sldMk cId="3041582019" sldId="341"/>
            <ac:spMk id="2" creationId="{271D2AD6-C5B9-73CC-4BC7-874E5B49E8A6}"/>
          </ac:spMkLst>
        </pc:spChg>
      </pc:sldChg>
      <pc:sldChg chg="modSp add mod">
        <pc:chgData name="Lorah Rakotoniaina" userId="7b23c94a-ac46-48c3-aef8-89df23fc74b8" providerId="ADAL" clId="{63605F14-782F-46B7-8274-344348107AF3}" dt="2025-02-26T13:29:53.471" v="2197" actId="20577"/>
        <pc:sldMkLst>
          <pc:docMk/>
          <pc:sldMk cId="2316362650" sldId="342"/>
        </pc:sldMkLst>
        <pc:spChg chg="mod">
          <ac:chgData name="Lorah Rakotoniaina" userId="7b23c94a-ac46-48c3-aef8-89df23fc74b8" providerId="ADAL" clId="{63605F14-782F-46B7-8274-344348107AF3}" dt="2025-02-26T13:29:53.471" v="2197" actId="20577"/>
          <ac:spMkLst>
            <pc:docMk/>
            <pc:sldMk cId="2316362650" sldId="342"/>
            <ac:spMk id="2" creationId="{A688E378-0E88-41EE-B018-3C337970E8A7}"/>
          </ac:spMkLst>
        </pc:spChg>
      </pc:sldChg>
      <pc:sldChg chg="modSp add mod replId">
        <pc:chgData name="Lorah Rakotoniaina" userId="7b23c94a-ac46-48c3-aef8-89df23fc74b8" providerId="ADAL" clId="{63605F14-782F-46B7-8274-344348107AF3}" dt="2025-02-26T13:30:15.349" v="2204" actId="20577"/>
        <pc:sldMkLst>
          <pc:docMk/>
          <pc:sldMk cId="749890406" sldId="343"/>
        </pc:sldMkLst>
        <pc:spChg chg="mod">
          <ac:chgData name="Lorah Rakotoniaina" userId="7b23c94a-ac46-48c3-aef8-89df23fc74b8" providerId="ADAL" clId="{63605F14-782F-46B7-8274-344348107AF3}" dt="2025-02-26T13:30:15.349" v="2204" actId="20577"/>
          <ac:spMkLst>
            <pc:docMk/>
            <pc:sldMk cId="749890406" sldId="343"/>
            <ac:spMk id="2" creationId="{DBE28FF2-D874-D9BD-6384-3132CE0A97A9}"/>
          </ac:spMkLst>
        </pc:spChg>
      </pc:sldChg>
      <pc:sldChg chg="modSp add mod ord">
        <pc:chgData name="Lorah Rakotoniaina" userId="7b23c94a-ac46-48c3-aef8-89df23fc74b8" providerId="ADAL" clId="{63605F14-782F-46B7-8274-344348107AF3}" dt="2025-02-26T13:30:59.535" v="2214" actId="21"/>
        <pc:sldMkLst>
          <pc:docMk/>
          <pc:sldMk cId="4179128937" sldId="344"/>
        </pc:sldMkLst>
        <pc:spChg chg="mod">
          <ac:chgData name="Lorah Rakotoniaina" userId="7b23c94a-ac46-48c3-aef8-89df23fc74b8" providerId="ADAL" clId="{63605F14-782F-46B7-8274-344348107AF3}" dt="2025-02-26T13:30:59.535" v="2214" actId="21"/>
          <ac:spMkLst>
            <pc:docMk/>
            <pc:sldMk cId="4179128937" sldId="344"/>
            <ac:spMk id="2" creationId="{15B3C8C5-E47F-66BD-66F8-A68B0FD00E31}"/>
          </ac:spMkLst>
        </pc:spChg>
      </pc:sldChg>
      <pc:sldChg chg="modSp add mod">
        <pc:chgData name="Lorah Rakotoniaina" userId="7b23c94a-ac46-48c3-aef8-89df23fc74b8" providerId="ADAL" clId="{63605F14-782F-46B7-8274-344348107AF3}" dt="2025-02-26T13:31:06.985" v="2216"/>
        <pc:sldMkLst>
          <pc:docMk/>
          <pc:sldMk cId="2999026214" sldId="345"/>
        </pc:sldMkLst>
        <pc:spChg chg="mod">
          <ac:chgData name="Lorah Rakotoniaina" userId="7b23c94a-ac46-48c3-aef8-89df23fc74b8" providerId="ADAL" clId="{63605F14-782F-46B7-8274-344348107AF3}" dt="2025-02-26T13:31:06.985" v="2216"/>
          <ac:spMkLst>
            <pc:docMk/>
            <pc:sldMk cId="2999026214" sldId="345"/>
            <ac:spMk id="2" creationId="{812615FD-B8EB-D1F5-A0DF-A5A27E4FE068}"/>
          </ac:spMkLst>
        </pc:spChg>
      </pc:sldChg>
      <pc:sldChg chg="addSp modSp add mod ord">
        <pc:chgData name="Lorah Rakotoniaina" userId="7b23c94a-ac46-48c3-aef8-89df23fc74b8" providerId="ADAL" clId="{63605F14-782F-46B7-8274-344348107AF3}" dt="2025-02-26T13:32:20.507" v="2236"/>
        <pc:sldMkLst>
          <pc:docMk/>
          <pc:sldMk cId="3312860878" sldId="346"/>
        </pc:sldMkLst>
        <pc:spChg chg="mod">
          <ac:chgData name="Lorah Rakotoniaina" userId="7b23c94a-ac46-48c3-aef8-89df23fc74b8" providerId="ADAL" clId="{63605F14-782F-46B7-8274-344348107AF3}" dt="2025-02-26T13:32:13.467" v="2234" actId="1076"/>
          <ac:spMkLst>
            <pc:docMk/>
            <pc:sldMk cId="3312860878" sldId="346"/>
            <ac:spMk id="2" creationId="{CFB28896-22C0-7E60-895F-C3EEEF869BAA}"/>
          </ac:spMkLst>
        </pc:spChg>
        <pc:spChg chg="add mod">
          <ac:chgData name="Lorah Rakotoniaina" userId="7b23c94a-ac46-48c3-aef8-89df23fc74b8" providerId="ADAL" clId="{63605F14-782F-46B7-8274-344348107AF3}" dt="2025-02-26T13:32:20.507" v="2236"/>
          <ac:spMkLst>
            <pc:docMk/>
            <pc:sldMk cId="3312860878" sldId="346"/>
            <ac:spMk id="3" creationId="{5DB0F82B-D036-8903-CCB1-9E7BD320D2A6}"/>
          </ac:spMkLst>
        </pc:spChg>
        <pc:spChg chg="mod">
          <ac:chgData name="Lorah Rakotoniaina" userId="7b23c94a-ac46-48c3-aef8-89df23fc74b8" providerId="ADAL" clId="{63605F14-782F-46B7-8274-344348107AF3}" dt="2025-02-26T13:31:43.233" v="2226" actId="1076"/>
          <ac:spMkLst>
            <pc:docMk/>
            <pc:sldMk cId="3312860878" sldId="346"/>
            <ac:spMk id="4" creationId="{78DD58D5-A1AD-F793-2EC0-0E9F78BA780A}"/>
          </ac:spMkLst>
        </pc:spChg>
      </pc:sldChg>
      <pc:sldChg chg="modSp add mod">
        <pc:chgData name="Lorah Rakotoniaina" userId="7b23c94a-ac46-48c3-aef8-89df23fc74b8" providerId="ADAL" clId="{63605F14-782F-46B7-8274-344348107AF3}" dt="2025-02-26T13:32:32.924" v="2240" actId="1076"/>
        <pc:sldMkLst>
          <pc:docMk/>
          <pc:sldMk cId="87603498" sldId="347"/>
        </pc:sldMkLst>
        <pc:spChg chg="mod">
          <ac:chgData name="Lorah Rakotoniaina" userId="7b23c94a-ac46-48c3-aef8-89df23fc74b8" providerId="ADAL" clId="{63605F14-782F-46B7-8274-344348107AF3}" dt="2025-02-26T13:32:32.924" v="2240" actId="1076"/>
          <ac:spMkLst>
            <pc:docMk/>
            <pc:sldMk cId="87603498" sldId="347"/>
            <ac:spMk id="2" creationId="{97F53139-525B-7224-B47A-DD8B3C3347F7}"/>
          </ac:spMkLst>
        </pc:spChg>
      </pc:sldChg>
      <pc:sldChg chg="modSp add mod ord">
        <pc:chgData name="Lorah Rakotoniaina" userId="7b23c94a-ac46-48c3-aef8-89df23fc74b8" providerId="ADAL" clId="{63605F14-782F-46B7-8274-344348107AF3}" dt="2025-02-26T13:36:09.352" v="2272" actId="313"/>
        <pc:sldMkLst>
          <pc:docMk/>
          <pc:sldMk cId="2086376535" sldId="348"/>
        </pc:sldMkLst>
        <pc:spChg chg="mod">
          <ac:chgData name="Lorah Rakotoniaina" userId="7b23c94a-ac46-48c3-aef8-89df23fc74b8" providerId="ADAL" clId="{63605F14-782F-46B7-8274-344348107AF3}" dt="2025-02-26T13:36:09.352" v="2272" actId="313"/>
          <ac:spMkLst>
            <pc:docMk/>
            <pc:sldMk cId="2086376535" sldId="348"/>
            <ac:spMk id="2" creationId="{DF203C44-D5E9-9AF1-2EC1-7814994B3011}"/>
          </ac:spMkLst>
        </pc:spChg>
      </pc:sldChg>
      <pc:sldChg chg="modSp add mod ord replId">
        <pc:chgData name="Lorah Rakotoniaina" userId="7b23c94a-ac46-48c3-aef8-89df23fc74b8" providerId="ADAL" clId="{63605F14-782F-46B7-8274-344348107AF3}" dt="2025-02-26T13:35:29.892" v="2270" actId="20577"/>
        <pc:sldMkLst>
          <pc:docMk/>
          <pc:sldMk cId="2882398405" sldId="349"/>
        </pc:sldMkLst>
        <pc:spChg chg="mod">
          <ac:chgData name="Lorah Rakotoniaina" userId="7b23c94a-ac46-48c3-aef8-89df23fc74b8" providerId="ADAL" clId="{63605F14-782F-46B7-8274-344348107AF3}" dt="2025-02-26T13:35:29.892" v="2270" actId="20577"/>
          <ac:spMkLst>
            <pc:docMk/>
            <pc:sldMk cId="2882398405" sldId="349"/>
            <ac:spMk id="2" creationId="{C23E00E4-F286-C85E-F8EB-AD7E6E575740}"/>
          </ac:spMkLst>
        </pc:spChg>
      </pc:sldChg>
      <pc:sldChg chg="modSp add mod">
        <pc:chgData name="Lorah Rakotoniaina" userId="7b23c94a-ac46-48c3-aef8-89df23fc74b8" providerId="ADAL" clId="{63605F14-782F-46B7-8274-344348107AF3}" dt="2025-02-26T13:36:21.134" v="2273" actId="313"/>
        <pc:sldMkLst>
          <pc:docMk/>
          <pc:sldMk cId="3405038384" sldId="350"/>
        </pc:sldMkLst>
        <pc:spChg chg="mod">
          <ac:chgData name="Lorah Rakotoniaina" userId="7b23c94a-ac46-48c3-aef8-89df23fc74b8" providerId="ADAL" clId="{63605F14-782F-46B7-8274-344348107AF3}" dt="2025-02-26T13:36:21.134" v="2273" actId="313"/>
          <ac:spMkLst>
            <pc:docMk/>
            <pc:sldMk cId="3405038384" sldId="350"/>
            <ac:spMk id="2" creationId="{50E76EFF-E7F0-F6CD-A5A5-F8294EBC2E1D}"/>
          </ac:spMkLst>
        </pc:spChg>
      </pc:sldChg>
      <pc:sldChg chg="modSp add mod">
        <pc:chgData name="Lorah Rakotoniaina" userId="7b23c94a-ac46-48c3-aef8-89df23fc74b8" providerId="ADAL" clId="{63605F14-782F-46B7-8274-344348107AF3}" dt="2025-02-26T13:36:31.332" v="2274" actId="1076"/>
        <pc:sldMkLst>
          <pc:docMk/>
          <pc:sldMk cId="3886845859" sldId="351"/>
        </pc:sldMkLst>
        <pc:spChg chg="mod">
          <ac:chgData name="Lorah Rakotoniaina" userId="7b23c94a-ac46-48c3-aef8-89df23fc74b8" providerId="ADAL" clId="{63605F14-782F-46B7-8274-344348107AF3}" dt="2025-02-26T13:36:31.332" v="2274" actId="1076"/>
          <ac:spMkLst>
            <pc:docMk/>
            <pc:sldMk cId="3886845859" sldId="351"/>
            <ac:spMk id="2" creationId="{74E1FBE7-2BAD-DD17-642E-38CF3D4CF192}"/>
          </ac:spMkLst>
        </pc:spChg>
      </pc:sldChg>
      <pc:sldChg chg="add ord">
        <pc:chgData name="Lorah Rakotoniaina" userId="7b23c94a-ac46-48c3-aef8-89df23fc74b8" providerId="ADAL" clId="{63605F14-782F-46B7-8274-344348107AF3}" dt="2025-02-26T13:36:38.675" v="2277"/>
        <pc:sldMkLst>
          <pc:docMk/>
          <pc:sldMk cId="2614076998" sldId="352"/>
        </pc:sldMkLst>
      </pc:sldChg>
      <pc:sldChg chg="modSp add mod ord">
        <pc:chgData name="Lorah Rakotoniaina" userId="7b23c94a-ac46-48c3-aef8-89df23fc74b8" providerId="ADAL" clId="{63605F14-782F-46B7-8274-344348107AF3}" dt="2025-02-26T13:38:16.713" v="2292" actId="1076"/>
        <pc:sldMkLst>
          <pc:docMk/>
          <pc:sldMk cId="985960175" sldId="353"/>
        </pc:sldMkLst>
        <pc:spChg chg="mod">
          <ac:chgData name="Lorah Rakotoniaina" userId="7b23c94a-ac46-48c3-aef8-89df23fc74b8" providerId="ADAL" clId="{63605F14-782F-46B7-8274-344348107AF3}" dt="2025-02-26T13:38:16.713" v="2292" actId="1076"/>
          <ac:spMkLst>
            <pc:docMk/>
            <pc:sldMk cId="985960175" sldId="353"/>
            <ac:spMk id="2" creationId="{CF56202A-C6BD-B723-37EB-5F522A6B8E83}"/>
          </ac:spMkLst>
        </pc:spChg>
      </pc:sldChg>
      <pc:sldChg chg="modSp add mod ord">
        <pc:chgData name="Lorah Rakotoniaina" userId="7b23c94a-ac46-48c3-aef8-89df23fc74b8" providerId="ADAL" clId="{63605F14-782F-46B7-8274-344348107AF3}" dt="2025-02-26T13:39:00.506" v="2304" actId="113"/>
        <pc:sldMkLst>
          <pc:docMk/>
          <pc:sldMk cId="3737974892" sldId="354"/>
        </pc:sldMkLst>
        <pc:spChg chg="mod">
          <ac:chgData name="Lorah Rakotoniaina" userId="7b23c94a-ac46-48c3-aef8-89df23fc74b8" providerId="ADAL" clId="{63605F14-782F-46B7-8274-344348107AF3}" dt="2025-02-26T13:39:00.506" v="2304" actId="113"/>
          <ac:spMkLst>
            <pc:docMk/>
            <pc:sldMk cId="3737974892" sldId="354"/>
            <ac:spMk id="2" creationId="{60180195-FF51-7894-052E-B3B0013B601A}"/>
          </ac:spMkLst>
        </pc:spChg>
      </pc:sldChg>
      <pc:sldChg chg="modSp add mod">
        <pc:chgData name="Lorah Rakotoniaina" userId="7b23c94a-ac46-48c3-aef8-89df23fc74b8" providerId="ADAL" clId="{63605F14-782F-46B7-8274-344348107AF3}" dt="2025-02-26T13:48:10.955" v="2634" actId="1036"/>
        <pc:sldMkLst>
          <pc:docMk/>
          <pc:sldMk cId="1288703512" sldId="355"/>
        </pc:sldMkLst>
        <pc:spChg chg="mod">
          <ac:chgData name="Lorah Rakotoniaina" userId="7b23c94a-ac46-48c3-aef8-89df23fc74b8" providerId="ADAL" clId="{63605F14-782F-46B7-8274-344348107AF3}" dt="2025-02-26T13:48:10.955" v="2634" actId="1036"/>
          <ac:spMkLst>
            <pc:docMk/>
            <pc:sldMk cId="1288703512" sldId="355"/>
            <ac:spMk id="2" creationId="{1642857A-B011-801E-80F6-A9A322070793}"/>
          </ac:spMkLst>
        </pc:spChg>
        <pc:spChg chg="mod">
          <ac:chgData name="Lorah Rakotoniaina" userId="7b23c94a-ac46-48c3-aef8-89df23fc74b8" providerId="ADAL" clId="{63605F14-782F-46B7-8274-344348107AF3}" dt="2025-02-26T13:48:10.955" v="2634" actId="1036"/>
          <ac:spMkLst>
            <pc:docMk/>
            <pc:sldMk cId="1288703512" sldId="355"/>
            <ac:spMk id="3" creationId="{01BA0769-3382-7D2E-67E6-40EBD218E130}"/>
          </ac:spMkLst>
        </pc:spChg>
      </pc:sldChg>
      <pc:sldChg chg="modSp add mod ord">
        <pc:chgData name="Lorah Rakotoniaina" userId="7b23c94a-ac46-48c3-aef8-89df23fc74b8" providerId="ADAL" clId="{63605F14-782F-46B7-8274-344348107AF3}" dt="2025-02-26T13:48:25.025" v="2645" actId="20577"/>
        <pc:sldMkLst>
          <pc:docMk/>
          <pc:sldMk cId="2311969923" sldId="356"/>
        </pc:sldMkLst>
        <pc:spChg chg="mod">
          <ac:chgData name="Lorah Rakotoniaina" userId="7b23c94a-ac46-48c3-aef8-89df23fc74b8" providerId="ADAL" clId="{63605F14-782F-46B7-8274-344348107AF3}" dt="2025-02-26T13:48:25.025" v="2645" actId="20577"/>
          <ac:spMkLst>
            <pc:docMk/>
            <pc:sldMk cId="2311969923" sldId="356"/>
            <ac:spMk id="3" creationId="{BE0AC262-EB01-D509-2DD5-BD49F6247BFC}"/>
          </ac:spMkLst>
        </pc:spChg>
      </pc:sldChg>
      <pc:sldChg chg="add">
        <pc:chgData name="Lorah Rakotoniaina" userId="7b23c94a-ac46-48c3-aef8-89df23fc74b8" providerId="ADAL" clId="{63605F14-782F-46B7-8274-344348107AF3}" dt="2025-02-26T13:49:58.178" v="2652" actId="2890"/>
        <pc:sldMkLst>
          <pc:docMk/>
          <pc:sldMk cId="1364743785" sldId="357"/>
        </pc:sldMkLst>
      </pc:sldChg>
      <pc:sldChg chg="addSp delSp modSp add mod ord">
        <pc:chgData name="Lorah Rakotoniaina" userId="7b23c94a-ac46-48c3-aef8-89df23fc74b8" providerId="ADAL" clId="{63605F14-782F-46B7-8274-344348107AF3}" dt="2025-02-26T14:02:23.963" v="3021" actId="207"/>
        <pc:sldMkLst>
          <pc:docMk/>
          <pc:sldMk cId="3261490681" sldId="358"/>
        </pc:sldMkLst>
        <pc:spChg chg="mod">
          <ac:chgData name="Lorah Rakotoniaina" userId="7b23c94a-ac46-48c3-aef8-89df23fc74b8" providerId="ADAL" clId="{63605F14-782F-46B7-8274-344348107AF3}" dt="2025-02-26T14:02:23.963" v="3021" actId="207"/>
          <ac:spMkLst>
            <pc:docMk/>
            <pc:sldMk cId="3261490681" sldId="358"/>
            <ac:spMk id="3" creationId="{7D77955A-7A7C-324C-D5AF-42713E624E42}"/>
          </ac:spMkLst>
        </pc:spChg>
        <pc:spChg chg="add mod">
          <ac:chgData name="Lorah Rakotoniaina" userId="7b23c94a-ac46-48c3-aef8-89df23fc74b8" providerId="ADAL" clId="{63605F14-782F-46B7-8274-344348107AF3}" dt="2025-02-26T13:50:26.913" v="2663"/>
          <ac:spMkLst>
            <pc:docMk/>
            <pc:sldMk cId="3261490681" sldId="358"/>
            <ac:spMk id="4" creationId="{A65999AB-8FCB-086D-D294-9ED7CE25F9EB}"/>
          </ac:spMkLst>
        </pc:spChg>
        <pc:picChg chg="add del">
          <ac:chgData name="Lorah Rakotoniaina" userId="7b23c94a-ac46-48c3-aef8-89df23fc74b8" providerId="ADAL" clId="{63605F14-782F-46B7-8274-344348107AF3}" dt="2025-02-26T13:50:23.674" v="2662" actId="478"/>
          <ac:picMkLst>
            <pc:docMk/>
            <pc:sldMk cId="3261490681" sldId="358"/>
            <ac:picMk id="2" creationId="{3A0E85A1-D116-12C4-3782-C33DCA4CB287}"/>
          </ac:picMkLst>
        </pc:picChg>
      </pc:sldChg>
      <pc:sldChg chg="addSp delSp modSp add mod">
        <pc:chgData name="Lorah Rakotoniaina" userId="7b23c94a-ac46-48c3-aef8-89df23fc74b8" providerId="ADAL" clId="{63605F14-782F-46B7-8274-344348107AF3}" dt="2025-02-26T13:56:53.039" v="2918" actId="732"/>
        <pc:sldMkLst>
          <pc:docMk/>
          <pc:sldMk cId="1711709398" sldId="359"/>
        </pc:sldMkLst>
        <pc:spChg chg="del">
          <ac:chgData name="Lorah Rakotoniaina" userId="7b23c94a-ac46-48c3-aef8-89df23fc74b8" providerId="ADAL" clId="{63605F14-782F-46B7-8274-344348107AF3}" dt="2025-02-26T13:55:22.558" v="2909" actId="478"/>
          <ac:spMkLst>
            <pc:docMk/>
            <pc:sldMk cId="1711709398" sldId="359"/>
            <ac:spMk id="2" creationId="{06EF7C4F-93A7-627D-BAD7-01DF4859506E}"/>
          </ac:spMkLst>
        </pc:spChg>
        <pc:spChg chg="del">
          <ac:chgData name="Lorah Rakotoniaina" userId="7b23c94a-ac46-48c3-aef8-89df23fc74b8" providerId="ADAL" clId="{63605F14-782F-46B7-8274-344348107AF3}" dt="2025-02-26T13:55:19.726" v="2908" actId="478"/>
          <ac:spMkLst>
            <pc:docMk/>
            <pc:sldMk cId="1711709398" sldId="359"/>
            <ac:spMk id="4" creationId="{C8048DAF-E8A1-23D6-5EF2-17329603D6F1}"/>
          </ac:spMkLst>
        </pc:spChg>
        <pc:graphicFrameChg chg="add del mod">
          <ac:chgData name="Lorah Rakotoniaina" userId="7b23c94a-ac46-48c3-aef8-89df23fc74b8" providerId="ADAL" clId="{63605F14-782F-46B7-8274-344348107AF3}" dt="2025-02-26T13:55:39.350" v="2911" actId="478"/>
          <ac:graphicFrameMkLst>
            <pc:docMk/>
            <pc:sldMk cId="1711709398" sldId="359"/>
            <ac:graphicFrameMk id="3" creationId="{45843FFD-7445-EA63-6048-F8160E32FD7B}"/>
          </ac:graphicFrameMkLst>
        </pc:graphicFrameChg>
        <pc:picChg chg="add mod modCrop">
          <ac:chgData name="Lorah Rakotoniaina" userId="7b23c94a-ac46-48c3-aef8-89df23fc74b8" providerId="ADAL" clId="{63605F14-782F-46B7-8274-344348107AF3}" dt="2025-02-26T13:56:53.039" v="2918" actId="732"/>
          <ac:picMkLst>
            <pc:docMk/>
            <pc:sldMk cId="1711709398" sldId="359"/>
            <ac:picMk id="6" creationId="{BCE4A14A-8B80-C5C0-9D17-7FDC27CEF6FC}"/>
          </ac:picMkLst>
        </pc:picChg>
      </pc:sldChg>
      <pc:sldChg chg="addSp delSp modSp add mod">
        <pc:chgData name="Lorah Rakotoniaina" userId="7b23c94a-ac46-48c3-aef8-89df23fc74b8" providerId="ADAL" clId="{63605F14-782F-46B7-8274-344348107AF3}" dt="2025-02-26T13:59:40.886" v="2939" actId="14100"/>
        <pc:sldMkLst>
          <pc:docMk/>
          <pc:sldMk cId="1939739271" sldId="360"/>
        </pc:sldMkLst>
        <pc:graphicFrameChg chg="add del mod">
          <ac:chgData name="Lorah Rakotoniaina" userId="7b23c94a-ac46-48c3-aef8-89df23fc74b8" providerId="ADAL" clId="{63605F14-782F-46B7-8274-344348107AF3}" dt="2025-02-26T13:57:19.004" v="2922" actId="478"/>
          <ac:graphicFrameMkLst>
            <pc:docMk/>
            <pc:sldMk cId="1939739271" sldId="360"/>
            <ac:graphicFrameMk id="2" creationId="{6B636FBF-93DB-0B26-94B2-AC10500A72DD}"/>
          </ac:graphicFrameMkLst>
        </pc:graphicFrameChg>
        <pc:picChg chg="add mod modCrop">
          <ac:chgData name="Lorah Rakotoniaina" userId="7b23c94a-ac46-48c3-aef8-89df23fc74b8" providerId="ADAL" clId="{63605F14-782F-46B7-8274-344348107AF3}" dt="2025-02-26T13:59:40.886" v="2939" actId="14100"/>
          <ac:picMkLst>
            <pc:docMk/>
            <pc:sldMk cId="1939739271" sldId="360"/>
            <ac:picMk id="4" creationId="{A66E5830-ED45-2FF1-C3C7-DB66B030660F}"/>
          </ac:picMkLst>
        </pc:picChg>
        <pc:picChg chg="del">
          <ac:chgData name="Lorah Rakotoniaina" userId="7b23c94a-ac46-48c3-aef8-89df23fc74b8" providerId="ADAL" clId="{63605F14-782F-46B7-8274-344348107AF3}" dt="2025-02-26T13:57:17.149" v="2921" actId="478"/>
          <ac:picMkLst>
            <pc:docMk/>
            <pc:sldMk cId="1939739271" sldId="360"/>
            <ac:picMk id="6" creationId="{A62A2FA0-68DF-942B-7EA9-7B553B3BF49F}"/>
          </ac:picMkLst>
        </pc:picChg>
      </pc:sldChg>
      <pc:sldChg chg="modSp add mod ord">
        <pc:chgData name="Lorah Rakotoniaina" userId="7b23c94a-ac46-48c3-aef8-89df23fc74b8" providerId="ADAL" clId="{63605F14-782F-46B7-8274-344348107AF3}" dt="2025-02-26T14:01:39.979" v="3017" actId="20577"/>
        <pc:sldMkLst>
          <pc:docMk/>
          <pc:sldMk cId="1279630076" sldId="361"/>
        </pc:sldMkLst>
        <pc:spChg chg="mod">
          <ac:chgData name="Lorah Rakotoniaina" userId="7b23c94a-ac46-48c3-aef8-89df23fc74b8" providerId="ADAL" clId="{63605F14-782F-46B7-8274-344348107AF3}" dt="2025-02-26T14:01:39.979" v="3017" actId="20577"/>
          <ac:spMkLst>
            <pc:docMk/>
            <pc:sldMk cId="1279630076" sldId="361"/>
            <ac:spMk id="2" creationId="{4D022C0A-5B56-EB81-B7A2-1FB65393974E}"/>
          </ac:spMkLst>
        </pc:spChg>
      </pc:sldChg>
      <pc:sldChg chg="addSp delSp modSp add mod ord">
        <pc:chgData name="Lorah Rakotoniaina" userId="7b23c94a-ac46-48c3-aef8-89df23fc74b8" providerId="ADAL" clId="{63605F14-782F-46B7-8274-344348107AF3}" dt="2025-02-26T14:05:10.571" v="3043" actId="732"/>
        <pc:sldMkLst>
          <pc:docMk/>
          <pc:sldMk cId="3896208875" sldId="362"/>
        </pc:sldMkLst>
        <pc:picChg chg="add del mod modCrop">
          <ac:chgData name="Lorah Rakotoniaina" userId="7b23c94a-ac46-48c3-aef8-89df23fc74b8" providerId="ADAL" clId="{63605F14-782F-46B7-8274-344348107AF3}" dt="2025-02-26T14:04:36.529" v="3037" actId="478"/>
          <ac:picMkLst>
            <pc:docMk/>
            <pc:sldMk cId="3896208875" sldId="362"/>
            <ac:picMk id="3" creationId="{B36D252D-3A1E-79C8-8304-364C02DB35E7}"/>
          </ac:picMkLst>
        </pc:picChg>
        <pc:picChg chg="del">
          <ac:chgData name="Lorah Rakotoniaina" userId="7b23c94a-ac46-48c3-aef8-89df23fc74b8" providerId="ADAL" clId="{63605F14-782F-46B7-8274-344348107AF3}" dt="2025-02-26T14:03:09.871" v="3025" actId="478"/>
          <ac:picMkLst>
            <pc:docMk/>
            <pc:sldMk cId="3896208875" sldId="362"/>
            <ac:picMk id="4" creationId="{AB856936-D832-7B47-6EAE-6917FDA16F9F}"/>
          </ac:picMkLst>
        </pc:picChg>
        <pc:picChg chg="add mod modCrop">
          <ac:chgData name="Lorah Rakotoniaina" userId="7b23c94a-ac46-48c3-aef8-89df23fc74b8" providerId="ADAL" clId="{63605F14-782F-46B7-8274-344348107AF3}" dt="2025-02-26T14:05:10.571" v="3043" actId="732"/>
          <ac:picMkLst>
            <pc:docMk/>
            <pc:sldMk cId="3896208875" sldId="362"/>
            <ac:picMk id="6" creationId="{5C3B05A8-6E99-27A3-46D4-42E2EC7E7FB0}"/>
          </ac:picMkLst>
        </pc:picChg>
      </pc:sldChg>
      <pc:sldChg chg="add ord">
        <pc:chgData name="Lorah Rakotoniaina" userId="7b23c94a-ac46-48c3-aef8-89df23fc74b8" providerId="ADAL" clId="{63605F14-782F-46B7-8274-344348107AF3}" dt="2025-02-26T14:04:24.818" v="3033"/>
        <pc:sldMkLst>
          <pc:docMk/>
          <pc:sldMk cId="1473309225" sldId="363"/>
        </pc:sldMkLst>
      </pc:sldChg>
      <pc:sldChg chg="add del">
        <pc:chgData name="Lorah Rakotoniaina" userId="7b23c94a-ac46-48c3-aef8-89df23fc74b8" providerId="ADAL" clId="{63605F14-782F-46B7-8274-344348107AF3}" dt="2025-02-26T14:05:23.655" v="3045" actId="2890"/>
        <pc:sldMkLst>
          <pc:docMk/>
          <pc:sldMk cId="1599883624" sldId="364"/>
        </pc:sldMkLst>
      </pc:sldChg>
      <pc:sldChg chg="addSp delSp modSp add mod ord">
        <pc:chgData name="Lorah Rakotoniaina" userId="7b23c94a-ac46-48c3-aef8-89df23fc74b8" providerId="ADAL" clId="{63605F14-782F-46B7-8274-344348107AF3}" dt="2025-02-26T14:07:04.601" v="3134"/>
        <pc:sldMkLst>
          <pc:docMk/>
          <pc:sldMk cId="1983816116" sldId="364"/>
        </pc:sldMkLst>
        <pc:spChg chg="add mod">
          <ac:chgData name="Lorah Rakotoniaina" userId="7b23c94a-ac46-48c3-aef8-89df23fc74b8" providerId="ADAL" clId="{63605F14-782F-46B7-8274-344348107AF3}" dt="2025-02-26T14:06:49.982" v="3132" actId="20577"/>
          <ac:spMkLst>
            <pc:docMk/>
            <pc:sldMk cId="1983816116" sldId="364"/>
            <ac:spMk id="4" creationId="{177CC9B9-F14D-6E3B-F3D4-45B6EC5DDCDC}"/>
          </ac:spMkLst>
        </pc:spChg>
        <pc:spChg chg="mod">
          <ac:chgData name="Lorah Rakotoniaina" userId="7b23c94a-ac46-48c3-aef8-89df23fc74b8" providerId="ADAL" clId="{63605F14-782F-46B7-8274-344348107AF3}" dt="2025-02-26T14:06:46.272" v="3131" actId="1076"/>
          <ac:spMkLst>
            <pc:docMk/>
            <pc:sldMk cId="1983816116" sldId="364"/>
            <ac:spMk id="5" creationId="{595FB96B-6572-95AC-9B39-1F1C796FE93A}"/>
          </ac:spMkLst>
        </pc:spChg>
        <pc:picChg chg="add del mod">
          <ac:chgData name="Lorah Rakotoniaina" userId="7b23c94a-ac46-48c3-aef8-89df23fc74b8" providerId="ADAL" clId="{63605F14-782F-46B7-8274-344348107AF3}" dt="2025-02-26T14:06:03.993" v="3058" actId="478"/>
          <ac:picMkLst>
            <pc:docMk/>
            <pc:sldMk cId="1983816116" sldId="364"/>
            <ac:picMk id="2" creationId="{6F3A49D6-50CF-5F4F-B285-3DF045C305AC}"/>
          </ac:picMkLst>
        </pc:picChg>
      </pc:sldChg>
      <pc:sldChg chg="modSp add mod">
        <pc:chgData name="Lorah Rakotoniaina" userId="7b23c94a-ac46-48c3-aef8-89df23fc74b8" providerId="ADAL" clId="{63605F14-782F-46B7-8274-344348107AF3}" dt="2025-02-26T14:50:07.755" v="3140"/>
        <pc:sldMkLst>
          <pc:docMk/>
          <pc:sldMk cId="3351967181" sldId="365"/>
        </pc:sldMkLst>
        <pc:spChg chg="mod">
          <ac:chgData name="Lorah Rakotoniaina" userId="7b23c94a-ac46-48c3-aef8-89df23fc74b8" providerId="ADAL" clId="{63605F14-782F-46B7-8274-344348107AF3}" dt="2025-02-26T14:50:07.755" v="3140"/>
          <ac:spMkLst>
            <pc:docMk/>
            <pc:sldMk cId="3351967181" sldId="365"/>
            <ac:spMk id="2" creationId="{BF52F7BA-46FD-ED0A-9788-F74C9CD56E4C}"/>
          </ac:spMkLst>
        </pc:spChg>
      </pc:sldChg>
    </pc:docChg>
  </pc:docChgLst>
  <pc:docChgLst>
    <pc:chgData name="Lynn Williams" userId="7d910dcb-8da9-4f74-9738-9e21185496a4" providerId="ADAL" clId="{66CD19A1-B448-4219-97AE-C929770387CA}"/>
    <pc:docChg chg="undo custSel addSld delSld modSld sldOrd modMainMaster">
      <pc:chgData name="Lynn Williams" userId="7d910dcb-8da9-4f74-9738-9e21185496a4" providerId="ADAL" clId="{66CD19A1-B448-4219-97AE-C929770387CA}" dt="2025-02-27T16:06:02.231" v="401" actId="165"/>
      <pc:docMkLst>
        <pc:docMk/>
      </pc:docMkLst>
      <pc:sldChg chg="delSp modSp mod modClrScheme chgLayout">
        <pc:chgData name="Lynn Williams" userId="7d910dcb-8da9-4f74-9738-9e21185496a4" providerId="ADAL" clId="{66CD19A1-B448-4219-97AE-C929770387CA}" dt="2025-02-27T15:30:45.694" v="11" actId="1076"/>
        <pc:sldMkLst>
          <pc:docMk/>
          <pc:sldMk cId="3368748386" sldId="258"/>
        </pc:sldMkLst>
        <pc:spChg chg="mod">
          <ac:chgData name="Lynn Williams" userId="7d910dcb-8da9-4f74-9738-9e21185496a4" providerId="ADAL" clId="{66CD19A1-B448-4219-97AE-C929770387CA}" dt="2025-02-27T15:30:45.694" v="11" actId="1076"/>
          <ac:spMkLst>
            <pc:docMk/>
            <pc:sldMk cId="3368748386" sldId="258"/>
            <ac:spMk id="2" creationId="{A962E6C3-F94C-A252-24E3-13CF73315986}"/>
          </ac:spMkLst>
        </pc:spChg>
        <pc:spChg chg="del">
          <ac:chgData name="Lynn Williams" userId="7d910dcb-8da9-4f74-9738-9e21185496a4" providerId="ADAL" clId="{66CD19A1-B448-4219-97AE-C929770387CA}" dt="2025-02-27T15:30:32.342" v="9" actId="478"/>
          <ac:spMkLst>
            <pc:docMk/>
            <pc:sldMk cId="3368748386" sldId="258"/>
            <ac:spMk id="4" creationId="{746CFFAC-6F43-5D15-5A10-8656918D1323}"/>
          </ac:spMkLst>
        </pc:spChg>
      </pc:sldChg>
      <pc:sldChg chg="modSp mod">
        <pc:chgData name="Lynn Williams" userId="7d910dcb-8da9-4f74-9738-9e21185496a4" providerId="ADAL" clId="{66CD19A1-B448-4219-97AE-C929770387CA}" dt="2025-02-27T15:44:47.269" v="226" actId="14861"/>
        <pc:sldMkLst>
          <pc:docMk/>
          <pc:sldMk cId="1809658905" sldId="259"/>
        </pc:sldMkLst>
        <pc:picChg chg="mod">
          <ac:chgData name="Lynn Williams" userId="7d910dcb-8da9-4f74-9738-9e21185496a4" providerId="ADAL" clId="{66CD19A1-B448-4219-97AE-C929770387CA}" dt="2025-02-27T15:44:47.269" v="226" actId="14861"/>
          <ac:picMkLst>
            <pc:docMk/>
            <pc:sldMk cId="1809658905" sldId="259"/>
            <ac:picMk id="2" creationId="{EFB85D1E-3688-99FE-4AA6-C1C4012FA765}"/>
          </ac:picMkLst>
        </pc:picChg>
      </pc:sldChg>
      <pc:sldChg chg="ord">
        <pc:chgData name="Lynn Williams" userId="7d910dcb-8da9-4f74-9738-9e21185496a4" providerId="ADAL" clId="{66CD19A1-B448-4219-97AE-C929770387CA}" dt="2025-02-27T15:28:51.254" v="0" actId="20578"/>
        <pc:sldMkLst>
          <pc:docMk/>
          <pc:sldMk cId="1861711256" sldId="262"/>
        </pc:sldMkLst>
      </pc:sldChg>
      <pc:sldChg chg="modSp">
        <pc:chgData name="Lynn Williams" userId="7d910dcb-8da9-4f74-9738-9e21185496a4" providerId="ADAL" clId="{66CD19A1-B448-4219-97AE-C929770387CA}" dt="2025-02-27T15:29:06.422" v="1"/>
        <pc:sldMkLst>
          <pc:docMk/>
          <pc:sldMk cId="1648207604" sldId="263"/>
        </pc:sldMkLst>
        <pc:spChg chg="mod">
          <ac:chgData name="Lynn Williams" userId="7d910dcb-8da9-4f74-9738-9e21185496a4" providerId="ADAL" clId="{66CD19A1-B448-4219-97AE-C929770387CA}" dt="2025-02-27T15:29:06.422" v="1"/>
          <ac:spMkLst>
            <pc:docMk/>
            <pc:sldMk cId="1648207604" sldId="263"/>
            <ac:spMk id="5" creationId="{4D3D8FBA-A5B3-5357-7AC9-4976BF188E46}"/>
          </ac:spMkLst>
        </pc:spChg>
      </pc:sldChg>
      <pc:sldChg chg="modSp mod">
        <pc:chgData name="Lynn Williams" userId="7d910dcb-8da9-4f74-9738-9e21185496a4" providerId="ADAL" clId="{66CD19A1-B448-4219-97AE-C929770387CA}" dt="2025-02-27T15:29:10.131" v="4"/>
        <pc:sldMkLst>
          <pc:docMk/>
          <pc:sldMk cId="648993215" sldId="264"/>
        </pc:sldMkLst>
        <pc:spChg chg="mod">
          <ac:chgData name="Lynn Williams" userId="7d910dcb-8da9-4f74-9738-9e21185496a4" providerId="ADAL" clId="{66CD19A1-B448-4219-97AE-C929770387CA}" dt="2025-02-27T15:29:10.131" v="4"/>
          <ac:spMkLst>
            <pc:docMk/>
            <pc:sldMk cId="648993215" sldId="264"/>
            <ac:spMk id="3" creationId="{E49388DF-C201-1B0B-F2CF-887E2F5DE175}"/>
          </ac:spMkLst>
        </pc:spChg>
      </pc:sldChg>
      <pc:sldChg chg="modSp mod">
        <pc:chgData name="Lynn Williams" userId="7d910dcb-8da9-4f74-9738-9e21185496a4" providerId="ADAL" clId="{66CD19A1-B448-4219-97AE-C929770387CA}" dt="2025-02-27T15:29:19.622" v="7" actId="6559"/>
        <pc:sldMkLst>
          <pc:docMk/>
          <pc:sldMk cId="1692392758" sldId="265"/>
        </pc:sldMkLst>
        <pc:spChg chg="mod">
          <ac:chgData name="Lynn Williams" userId="7d910dcb-8da9-4f74-9738-9e21185496a4" providerId="ADAL" clId="{66CD19A1-B448-4219-97AE-C929770387CA}" dt="2025-02-27T15:29:19.622" v="7" actId="6559"/>
          <ac:spMkLst>
            <pc:docMk/>
            <pc:sldMk cId="1692392758" sldId="265"/>
            <ac:spMk id="4" creationId="{4C1FA9FA-F053-F891-B375-30E9D00AF39E}"/>
          </ac:spMkLst>
        </pc:spChg>
        <pc:spChg chg="mod">
          <ac:chgData name="Lynn Williams" userId="7d910dcb-8da9-4f74-9738-9e21185496a4" providerId="ADAL" clId="{66CD19A1-B448-4219-97AE-C929770387CA}" dt="2025-02-27T15:29:16.690" v="6"/>
          <ac:spMkLst>
            <pc:docMk/>
            <pc:sldMk cId="1692392758" sldId="265"/>
            <ac:spMk id="6" creationId="{A6C7512F-22B0-78DC-7512-6BCE0DB91B17}"/>
          </ac:spMkLst>
        </pc:spChg>
      </pc:sldChg>
      <pc:sldChg chg="modSp mod">
        <pc:chgData name="Lynn Williams" userId="7d910dcb-8da9-4f74-9738-9e21185496a4" providerId="ADAL" clId="{66CD19A1-B448-4219-97AE-C929770387CA}" dt="2025-02-27T15:32:40.518" v="29" actId="1076"/>
        <pc:sldMkLst>
          <pc:docMk/>
          <pc:sldMk cId="1240642153" sldId="268"/>
        </pc:sldMkLst>
        <pc:spChg chg="mod">
          <ac:chgData name="Lynn Williams" userId="7d910dcb-8da9-4f74-9738-9e21185496a4" providerId="ADAL" clId="{66CD19A1-B448-4219-97AE-C929770387CA}" dt="2025-02-27T15:32:33.311" v="28" actId="1076"/>
          <ac:spMkLst>
            <pc:docMk/>
            <pc:sldMk cId="1240642153" sldId="268"/>
            <ac:spMk id="4" creationId="{0F199494-8695-34B5-DBF7-4D011BEDF366}"/>
          </ac:spMkLst>
        </pc:spChg>
        <pc:spChg chg="mod">
          <ac:chgData name="Lynn Williams" userId="7d910dcb-8da9-4f74-9738-9e21185496a4" providerId="ADAL" clId="{66CD19A1-B448-4219-97AE-C929770387CA}" dt="2025-02-27T15:32:40.518" v="29" actId="1076"/>
          <ac:spMkLst>
            <pc:docMk/>
            <pc:sldMk cId="1240642153" sldId="268"/>
            <ac:spMk id="6" creationId="{ED47E106-0C6E-EF60-D5E3-5A9A89762D97}"/>
          </ac:spMkLst>
        </pc:spChg>
        <pc:picChg chg="mod">
          <ac:chgData name="Lynn Williams" userId="7d910dcb-8da9-4f74-9738-9e21185496a4" providerId="ADAL" clId="{66CD19A1-B448-4219-97AE-C929770387CA}" dt="2025-02-27T15:32:40.518" v="29" actId="1076"/>
          <ac:picMkLst>
            <pc:docMk/>
            <pc:sldMk cId="1240642153" sldId="268"/>
            <ac:picMk id="18" creationId="{C5F6E322-DFD1-E65C-5567-74589D10B41A}"/>
          </ac:picMkLst>
        </pc:picChg>
      </pc:sldChg>
      <pc:sldChg chg="modSp">
        <pc:chgData name="Lynn Williams" userId="7d910dcb-8da9-4f74-9738-9e21185496a4" providerId="ADAL" clId="{66CD19A1-B448-4219-97AE-C929770387CA}" dt="2025-02-27T15:29:12.600" v="5"/>
        <pc:sldMkLst>
          <pc:docMk/>
          <pc:sldMk cId="1792748420" sldId="269"/>
        </pc:sldMkLst>
        <pc:spChg chg="mod">
          <ac:chgData name="Lynn Williams" userId="7d910dcb-8da9-4f74-9738-9e21185496a4" providerId="ADAL" clId="{66CD19A1-B448-4219-97AE-C929770387CA}" dt="2025-02-27T15:29:12.600" v="5"/>
          <ac:spMkLst>
            <pc:docMk/>
            <pc:sldMk cId="1792748420" sldId="269"/>
            <ac:spMk id="3" creationId="{BE2A110E-625B-3C29-2065-1A606268C9A7}"/>
          </ac:spMkLst>
        </pc:spChg>
      </pc:sldChg>
      <pc:sldChg chg="delSp modSp mod modClrScheme chgLayout">
        <pc:chgData name="Lynn Williams" userId="7d910dcb-8da9-4f74-9738-9e21185496a4" providerId="ADAL" clId="{66CD19A1-B448-4219-97AE-C929770387CA}" dt="2025-02-27T15:41:45.568" v="185" actId="1076"/>
        <pc:sldMkLst>
          <pc:docMk/>
          <pc:sldMk cId="1459919864" sldId="276"/>
        </pc:sldMkLst>
        <pc:spChg chg="mod">
          <ac:chgData name="Lynn Williams" userId="7d910dcb-8da9-4f74-9738-9e21185496a4" providerId="ADAL" clId="{66CD19A1-B448-4219-97AE-C929770387CA}" dt="2025-02-27T15:41:45.568" v="185" actId="1076"/>
          <ac:spMkLst>
            <pc:docMk/>
            <pc:sldMk cId="1459919864" sldId="276"/>
            <ac:spMk id="2" creationId="{29C0B437-C173-AB82-B61F-BD8DFBCEC934}"/>
          </ac:spMkLst>
        </pc:spChg>
        <pc:spChg chg="del">
          <ac:chgData name="Lynn Williams" userId="7d910dcb-8da9-4f74-9738-9e21185496a4" providerId="ADAL" clId="{66CD19A1-B448-4219-97AE-C929770387CA}" dt="2025-02-27T15:41:23.015" v="181" actId="478"/>
          <ac:spMkLst>
            <pc:docMk/>
            <pc:sldMk cId="1459919864" sldId="276"/>
            <ac:spMk id="4" creationId="{2ABED847-44C7-715D-F621-47622EC16422}"/>
          </ac:spMkLst>
        </pc:spChg>
      </pc:sldChg>
      <pc:sldChg chg="delSp modSp mod modClrScheme chgLayout">
        <pc:chgData name="Lynn Williams" userId="7d910dcb-8da9-4f74-9738-9e21185496a4" providerId="ADAL" clId="{66CD19A1-B448-4219-97AE-C929770387CA}" dt="2025-02-27T15:41:58.603" v="188" actId="1076"/>
        <pc:sldMkLst>
          <pc:docMk/>
          <pc:sldMk cId="1828770642" sldId="280"/>
        </pc:sldMkLst>
        <pc:spChg chg="mod">
          <ac:chgData name="Lynn Williams" userId="7d910dcb-8da9-4f74-9738-9e21185496a4" providerId="ADAL" clId="{66CD19A1-B448-4219-97AE-C929770387CA}" dt="2025-02-27T15:41:58.603" v="188" actId="1076"/>
          <ac:spMkLst>
            <pc:docMk/>
            <pc:sldMk cId="1828770642" sldId="280"/>
            <ac:spMk id="2" creationId="{B781A3BE-C3D5-2523-2A5A-DD477DD75A31}"/>
          </ac:spMkLst>
        </pc:spChg>
        <pc:spChg chg="del">
          <ac:chgData name="Lynn Williams" userId="7d910dcb-8da9-4f74-9738-9e21185496a4" providerId="ADAL" clId="{66CD19A1-B448-4219-97AE-C929770387CA}" dt="2025-02-27T15:41:24.674" v="182" actId="478"/>
          <ac:spMkLst>
            <pc:docMk/>
            <pc:sldMk cId="1828770642" sldId="280"/>
            <ac:spMk id="4" creationId="{584F5367-7B07-5E58-32A7-24922DBD97C0}"/>
          </ac:spMkLst>
        </pc:spChg>
      </pc:sldChg>
      <pc:sldChg chg="delSp modSp mod modClrScheme chgLayout">
        <pc:chgData name="Lynn Williams" userId="7d910dcb-8da9-4f74-9738-9e21185496a4" providerId="ADAL" clId="{66CD19A1-B448-4219-97AE-C929770387CA}" dt="2025-02-27T15:42:07.807" v="190" actId="1076"/>
        <pc:sldMkLst>
          <pc:docMk/>
          <pc:sldMk cId="1493521616" sldId="282"/>
        </pc:sldMkLst>
        <pc:spChg chg="mod">
          <ac:chgData name="Lynn Williams" userId="7d910dcb-8da9-4f74-9738-9e21185496a4" providerId="ADAL" clId="{66CD19A1-B448-4219-97AE-C929770387CA}" dt="2025-02-27T15:42:07.807" v="190" actId="1076"/>
          <ac:spMkLst>
            <pc:docMk/>
            <pc:sldMk cId="1493521616" sldId="282"/>
            <ac:spMk id="2" creationId="{B4A2AD69-886F-06AB-7876-B4B6FA9B7315}"/>
          </ac:spMkLst>
        </pc:spChg>
        <pc:spChg chg="del">
          <ac:chgData name="Lynn Williams" userId="7d910dcb-8da9-4f74-9738-9e21185496a4" providerId="ADAL" clId="{66CD19A1-B448-4219-97AE-C929770387CA}" dt="2025-02-27T15:41:26.474" v="183" actId="478"/>
          <ac:spMkLst>
            <pc:docMk/>
            <pc:sldMk cId="1493521616" sldId="282"/>
            <ac:spMk id="4" creationId="{4AD0522E-1D68-90F4-4565-D20A151E8FB2}"/>
          </ac:spMkLst>
        </pc:spChg>
      </pc:sldChg>
      <pc:sldChg chg="modSp mod">
        <pc:chgData name="Lynn Williams" userId="7d910dcb-8da9-4f74-9738-9e21185496a4" providerId="ADAL" clId="{66CD19A1-B448-4219-97AE-C929770387CA}" dt="2025-02-27T15:42:26.171" v="195" actId="6559"/>
        <pc:sldMkLst>
          <pc:docMk/>
          <pc:sldMk cId="423750244" sldId="283"/>
        </pc:sldMkLst>
        <pc:spChg chg="mod">
          <ac:chgData name="Lynn Williams" userId="7d910dcb-8da9-4f74-9738-9e21185496a4" providerId="ADAL" clId="{66CD19A1-B448-4219-97AE-C929770387CA}" dt="2025-02-27T15:42:26.171" v="195" actId="6559"/>
          <ac:spMkLst>
            <pc:docMk/>
            <pc:sldMk cId="423750244" sldId="283"/>
            <ac:spMk id="4" creationId="{FE74563B-3491-5DA1-7170-DFAC98CBCE07}"/>
          </ac:spMkLst>
        </pc:spChg>
        <pc:spChg chg="mod">
          <ac:chgData name="Lynn Williams" userId="7d910dcb-8da9-4f74-9738-9e21185496a4" providerId="ADAL" clId="{66CD19A1-B448-4219-97AE-C929770387CA}" dt="2025-02-27T15:42:22.962" v="194"/>
          <ac:spMkLst>
            <pc:docMk/>
            <pc:sldMk cId="423750244" sldId="283"/>
            <ac:spMk id="6" creationId="{6E05A3E3-FB26-3E24-CCD5-C6A59B255DE8}"/>
          </ac:spMkLst>
        </pc:spChg>
      </pc:sldChg>
      <pc:sldChg chg="delSp modSp mod modClrScheme chgLayout">
        <pc:chgData name="Lynn Williams" userId="7d910dcb-8da9-4f74-9738-9e21185496a4" providerId="ADAL" clId="{66CD19A1-B448-4219-97AE-C929770387CA}" dt="2025-02-27T15:42:44.823" v="199" actId="1076"/>
        <pc:sldMkLst>
          <pc:docMk/>
          <pc:sldMk cId="1903459280" sldId="284"/>
        </pc:sldMkLst>
        <pc:spChg chg="mod">
          <ac:chgData name="Lynn Williams" userId="7d910dcb-8da9-4f74-9738-9e21185496a4" providerId="ADAL" clId="{66CD19A1-B448-4219-97AE-C929770387CA}" dt="2025-02-27T15:42:44.823" v="199" actId="1076"/>
          <ac:spMkLst>
            <pc:docMk/>
            <pc:sldMk cId="1903459280" sldId="284"/>
            <ac:spMk id="2" creationId="{F01D5693-ABFA-56C2-7B6F-682455FBA698}"/>
          </ac:spMkLst>
        </pc:spChg>
        <pc:spChg chg="del">
          <ac:chgData name="Lynn Williams" userId="7d910dcb-8da9-4f74-9738-9e21185496a4" providerId="ADAL" clId="{66CD19A1-B448-4219-97AE-C929770387CA}" dt="2025-02-27T15:42:35.315" v="197" actId="478"/>
          <ac:spMkLst>
            <pc:docMk/>
            <pc:sldMk cId="1903459280" sldId="284"/>
            <ac:spMk id="4" creationId="{435A3AD6-E8E0-69C2-F909-BDA776265752}"/>
          </ac:spMkLst>
        </pc:spChg>
      </pc:sldChg>
      <pc:sldChg chg="modSp mod">
        <pc:chgData name="Lynn Williams" userId="7d910dcb-8da9-4f74-9738-9e21185496a4" providerId="ADAL" clId="{66CD19A1-B448-4219-97AE-C929770387CA}" dt="2025-02-27T15:56:07.676" v="368" actId="1076"/>
        <pc:sldMkLst>
          <pc:docMk/>
          <pc:sldMk cId="1587769424" sldId="286"/>
        </pc:sldMkLst>
        <pc:spChg chg="mod">
          <ac:chgData name="Lynn Williams" userId="7d910dcb-8da9-4f74-9738-9e21185496a4" providerId="ADAL" clId="{66CD19A1-B448-4219-97AE-C929770387CA}" dt="2025-02-27T15:40:04.294" v="158"/>
          <ac:spMkLst>
            <pc:docMk/>
            <pc:sldMk cId="1587769424" sldId="286"/>
            <ac:spMk id="3" creationId="{AAEE57E3-4E19-274B-0698-59AADC5BEE6D}"/>
          </ac:spMkLst>
        </pc:spChg>
        <pc:picChg chg="mod">
          <ac:chgData name="Lynn Williams" userId="7d910dcb-8da9-4f74-9738-9e21185496a4" providerId="ADAL" clId="{66CD19A1-B448-4219-97AE-C929770387CA}" dt="2025-02-27T15:56:07.676" v="368" actId="1076"/>
          <ac:picMkLst>
            <pc:docMk/>
            <pc:sldMk cId="1587769424" sldId="286"/>
            <ac:picMk id="4" creationId="{6F8DCD91-9F6B-99F3-5709-1DC264484014}"/>
          </ac:picMkLst>
        </pc:picChg>
      </pc:sldChg>
      <pc:sldChg chg="modSp mod">
        <pc:chgData name="Lynn Williams" userId="7d910dcb-8da9-4f74-9738-9e21185496a4" providerId="ADAL" clId="{66CD19A1-B448-4219-97AE-C929770387CA}" dt="2025-02-27T15:56:30.803" v="372" actId="255"/>
        <pc:sldMkLst>
          <pc:docMk/>
          <pc:sldMk cId="991818230" sldId="287"/>
        </pc:sldMkLst>
        <pc:spChg chg="mod">
          <ac:chgData name="Lynn Williams" userId="7d910dcb-8da9-4f74-9738-9e21185496a4" providerId="ADAL" clId="{66CD19A1-B448-4219-97AE-C929770387CA}" dt="2025-02-27T15:56:30.803" v="372" actId="255"/>
          <ac:spMkLst>
            <pc:docMk/>
            <pc:sldMk cId="991818230" sldId="287"/>
            <ac:spMk id="3" creationId="{3218C9F6-906C-B4EC-82BA-55F2467FAA1F}"/>
          </ac:spMkLst>
        </pc:spChg>
        <pc:picChg chg="mod">
          <ac:chgData name="Lynn Williams" userId="7d910dcb-8da9-4f74-9738-9e21185496a4" providerId="ADAL" clId="{66CD19A1-B448-4219-97AE-C929770387CA}" dt="2025-02-27T15:56:25.639" v="371" actId="1076"/>
          <ac:picMkLst>
            <pc:docMk/>
            <pc:sldMk cId="991818230" sldId="287"/>
            <ac:picMk id="4" creationId="{95AF4B82-87C0-FBB5-7F73-340EB7327DDB}"/>
          </ac:picMkLst>
        </pc:picChg>
      </pc:sldChg>
      <pc:sldChg chg="modSp mod">
        <pc:chgData name="Lynn Williams" userId="7d910dcb-8da9-4f74-9738-9e21185496a4" providerId="ADAL" clId="{66CD19A1-B448-4219-97AE-C929770387CA}" dt="2025-02-27T15:56:58.875" v="376" actId="1076"/>
        <pc:sldMkLst>
          <pc:docMk/>
          <pc:sldMk cId="941853052" sldId="289"/>
        </pc:sldMkLst>
        <pc:spChg chg="mod">
          <ac:chgData name="Lynn Williams" userId="7d910dcb-8da9-4f74-9738-9e21185496a4" providerId="ADAL" clId="{66CD19A1-B448-4219-97AE-C929770387CA}" dt="2025-02-27T15:56:53.744" v="375" actId="255"/>
          <ac:spMkLst>
            <pc:docMk/>
            <pc:sldMk cId="941853052" sldId="289"/>
            <ac:spMk id="3" creationId="{285C3205-52F4-0A0D-9C71-9A488C2D8173}"/>
          </ac:spMkLst>
        </pc:spChg>
        <pc:picChg chg="mod">
          <ac:chgData name="Lynn Williams" userId="7d910dcb-8da9-4f74-9738-9e21185496a4" providerId="ADAL" clId="{66CD19A1-B448-4219-97AE-C929770387CA}" dt="2025-02-27T15:56:58.875" v="376" actId="1076"/>
          <ac:picMkLst>
            <pc:docMk/>
            <pc:sldMk cId="941853052" sldId="289"/>
            <ac:picMk id="4" creationId="{444A4F65-A54E-18C8-399D-F8033BC8A6A9}"/>
          </ac:picMkLst>
        </pc:picChg>
      </pc:sldChg>
      <pc:sldChg chg="delSp modSp mod modClrScheme chgLayout">
        <pc:chgData name="Lynn Williams" userId="7d910dcb-8da9-4f74-9738-9e21185496a4" providerId="ADAL" clId="{66CD19A1-B448-4219-97AE-C929770387CA}" dt="2025-02-27T15:52:12.388" v="320" actId="1076"/>
        <pc:sldMkLst>
          <pc:docMk/>
          <pc:sldMk cId="3394460951" sldId="291"/>
        </pc:sldMkLst>
        <pc:spChg chg="mod">
          <ac:chgData name="Lynn Williams" userId="7d910dcb-8da9-4f74-9738-9e21185496a4" providerId="ADAL" clId="{66CD19A1-B448-4219-97AE-C929770387CA}" dt="2025-02-27T15:52:12.388" v="320" actId="1076"/>
          <ac:spMkLst>
            <pc:docMk/>
            <pc:sldMk cId="3394460951" sldId="291"/>
            <ac:spMk id="2" creationId="{FAFD667D-1114-24FD-2EA6-F020805B8685}"/>
          </ac:spMkLst>
        </pc:spChg>
        <pc:spChg chg="del">
          <ac:chgData name="Lynn Williams" userId="7d910dcb-8da9-4f74-9738-9e21185496a4" providerId="ADAL" clId="{66CD19A1-B448-4219-97AE-C929770387CA}" dt="2025-02-27T15:52:05.954" v="319" actId="478"/>
          <ac:spMkLst>
            <pc:docMk/>
            <pc:sldMk cId="3394460951" sldId="291"/>
            <ac:spMk id="4" creationId="{3CB6F417-8C85-C9FF-3C8A-4BAAD71210A3}"/>
          </ac:spMkLst>
        </pc:spChg>
      </pc:sldChg>
      <pc:sldChg chg="modSp">
        <pc:chgData name="Lynn Williams" userId="7d910dcb-8da9-4f74-9738-9e21185496a4" providerId="ADAL" clId="{66CD19A1-B448-4219-97AE-C929770387CA}" dt="2025-02-27T15:52:39.212" v="334"/>
        <pc:sldMkLst>
          <pc:docMk/>
          <pc:sldMk cId="1722373786" sldId="294"/>
        </pc:sldMkLst>
        <pc:spChg chg="mod">
          <ac:chgData name="Lynn Williams" userId="7d910dcb-8da9-4f74-9738-9e21185496a4" providerId="ADAL" clId="{66CD19A1-B448-4219-97AE-C929770387CA}" dt="2025-02-27T15:52:39.212" v="334"/>
          <ac:spMkLst>
            <pc:docMk/>
            <pc:sldMk cId="1722373786" sldId="294"/>
            <ac:spMk id="5" creationId="{3595E56B-89E7-499E-67C5-8891B4718FE0}"/>
          </ac:spMkLst>
        </pc:spChg>
      </pc:sldChg>
      <pc:sldChg chg="modSp">
        <pc:chgData name="Lynn Williams" userId="7d910dcb-8da9-4f74-9738-9e21185496a4" providerId="ADAL" clId="{66CD19A1-B448-4219-97AE-C929770387CA}" dt="2025-02-27T15:52:43.015" v="335"/>
        <pc:sldMkLst>
          <pc:docMk/>
          <pc:sldMk cId="820941772" sldId="295"/>
        </pc:sldMkLst>
        <pc:spChg chg="mod">
          <ac:chgData name="Lynn Williams" userId="7d910dcb-8da9-4f74-9738-9e21185496a4" providerId="ADAL" clId="{66CD19A1-B448-4219-97AE-C929770387CA}" dt="2025-02-27T15:52:43.015" v="335"/>
          <ac:spMkLst>
            <pc:docMk/>
            <pc:sldMk cId="820941772" sldId="295"/>
            <ac:spMk id="5" creationId="{FBEC1068-4E71-1640-A979-ADBF795000D1}"/>
          </ac:spMkLst>
        </pc:spChg>
      </pc:sldChg>
      <pc:sldChg chg="modSp mod">
        <pc:chgData name="Lynn Williams" userId="7d910dcb-8da9-4f74-9738-9e21185496a4" providerId="ADAL" clId="{66CD19A1-B448-4219-97AE-C929770387CA}" dt="2025-02-27T15:41:07.947" v="179" actId="6559"/>
        <pc:sldMkLst>
          <pc:docMk/>
          <pc:sldMk cId="1451718175" sldId="297"/>
        </pc:sldMkLst>
        <pc:spChg chg="mod">
          <ac:chgData name="Lynn Williams" userId="7d910dcb-8da9-4f74-9738-9e21185496a4" providerId="ADAL" clId="{66CD19A1-B448-4219-97AE-C929770387CA}" dt="2025-02-27T15:41:07.947" v="179" actId="6559"/>
          <ac:spMkLst>
            <pc:docMk/>
            <pc:sldMk cId="1451718175" sldId="297"/>
            <ac:spMk id="2" creationId="{195763F0-0519-243C-2E0D-8E41D3A32CB7}"/>
          </ac:spMkLst>
        </pc:spChg>
        <pc:spChg chg="mod">
          <ac:chgData name="Lynn Williams" userId="7d910dcb-8da9-4f74-9738-9e21185496a4" providerId="ADAL" clId="{66CD19A1-B448-4219-97AE-C929770387CA}" dt="2025-02-27T15:41:04.476" v="178" actId="255"/>
          <ac:spMkLst>
            <pc:docMk/>
            <pc:sldMk cId="1451718175" sldId="297"/>
            <ac:spMk id="3" creationId="{E394A0F2-C150-47AF-8748-F478C5F443D8}"/>
          </ac:spMkLst>
        </pc:spChg>
      </pc:sldChg>
      <pc:sldChg chg="modSp mod">
        <pc:chgData name="Lynn Williams" userId="7d910dcb-8da9-4f74-9738-9e21185496a4" providerId="ADAL" clId="{66CD19A1-B448-4219-97AE-C929770387CA}" dt="2025-02-27T15:40:13.881" v="161" actId="1076"/>
        <pc:sldMkLst>
          <pc:docMk/>
          <pc:sldMk cId="2776046426" sldId="298"/>
        </pc:sldMkLst>
        <pc:spChg chg="mod">
          <ac:chgData name="Lynn Williams" userId="7d910dcb-8da9-4f74-9738-9e21185496a4" providerId="ADAL" clId="{66CD19A1-B448-4219-97AE-C929770387CA}" dt="2025-02-27T15:40:10.338" v="160" actId="6559"/>
          <ac:spMkLst>
            <pc:docMk/>
            <pc:sldMk cId="2776046426" sldId="298"/>
            <ac:spMk id="4" creationId="{2E1E7890-46A5-D6BA-73C1-1DA3932AF962}"/>
          </ac:spMkLst>
        </pc:spChg>
        <pc:spChg chg="mod">
          <ac:chgData name="Lynn Williams" userId="7d910dcb-8da9-4f74-9738-9e21185496a4" providerId="ADAL" clId="{66CD19A1-B448-4219-97AE-C929770387CA}" dt="2025-02-27T15:40:13.881" v="161" actId="1076"/>
          <ac:spMkLst>
            <pc:docMk/>
            <pc:sldMk cId="2776046426" sldId="298"/>
            <ac:spMk id="6" creationId="{2BEFA0EA-9AEA-53CF-A508-FD49912DABAA}"/>
          </ac:spMkLst>
        </pc:spChg>
        <pc:picChg chg="mod">
          <ac:chgData name="Lynn Williams" userId="7d910dcb-8da9-4f74-9738-9e21185496a4" providerId="ADAL" clId="{66CD19A1-B448-4219-97AE-C929770387CA}" dt="2025-02-27T15:40:13.881" v="161" actId="1076"/>
          <ac:picMkLst>
            <pc:docMk/>
            <pc:sldMk cId="2776046426" sldId="298"/>
            <ac:picMk id="18" creationId="{88523DAA-9816-AF36-3683-66BA83054D8C}"/>
          </ac:picMkLst>
        </pc:picChg>
      </pc:sldChg>
      <pc:sldChg chg="modSp mod">
        <pc:chgData name="Lynn Williams" userId="7d910dcb-8da9-4f74-9738-9e21185496a4" providerId="ADAL" clId="{66CD19A1-B448-4219-97AE-C929770387CA}" dt="2025-02-27T15:54:22.742" v="352" actId="1076"/>
        <pc:sldMkLst>
          <pc:docMk/>
          <pc:sldMk cId="2488765719" sldId="299"/>
        </pc:sldMkLst>
        <pc:spChg chg="mod">
          <ac:chgData name="Lynn Williams" userId="7d910dcb-8da9-4f74-9738-9e21185496a4" providerId="ADAL" clId="{66CD19A1-B448-4219-97AE-C929770387CA}" dt="2025-02-27T15:54:22.742" v="352" actId="1076"/>
          <ac:spMkLst>
            <pc:docMk/>
            <pc:sldMk cId="2488765719" sldId="299"/>
            <ac:spMk id="4" creationId="{20CBA02D-16E8-421C-DD7D-70081933F170}"/>
          </ac:spMkLst>
        </pc:spChg>
        <pc:spChg chg="mod">
          <ac:chgData name="Lynn Williams" userId="7d910dcb-8da9-4f74-9738-9e21185496a4" providerId="ADAL" clId="{66CD19A1-B448-4219-97AE-C929770387CA}" dt="2025-02-27T15:54:22.742" v="352" actId="1076"/>
          <ac:spMkLst>
            <pc:docMk/>
            <pc:sldMk cId="2488765719" sldId="299"/>
            <ac:spMk id="6" creationId="{1B3ABB1C-AB2B-DCAC-06BB-2874DED111EB}"/>
          </ac:spMkLst>
        </pc:spChg>
        <pc:picChg chg="mod">
          <ac:chgData name="Lynn Williams" userId="7d910dcb-8da9-4f74-9738-9e21185496a4" providerId="ADAL" clId="{66CD19A1-B448-4219-97AE-C929770387CA}" dt="2025-02-27T15:54:22.742" v="352" actId="1076"/>
          <ac:picMkLst>
            <pc:docMk/>
            <pc:sldMk cId="2488765719" sldId="299"/>
            <ac:picMk id="18" creationId="{5153E25E-2F57-3AF9-A6BA-6830B3A95341}"/>
          </ac:picMkLst>
        </pc:picChg>
      </pc:sldChg>
      <pc:sldChg chg="modSp mod">
        <pc:chgData name="Lynn Williams" userId="7d910dcb-8da9-4f74-9738-9e21185496a4" providerId="ADAL" clId="{66CD19A1-B448-4219-97AE-C929770387CA}" dt="2025-02-27T15:54:31.536" v="353" actId="1076"/>
        <pc:sldMkLst>
          <pc:docMk/>
          <pc:sldMk cId="1185788188" sldId="301"/>
        </pc:sldMkLst>
        <pc:spChg chg="mod">
          <ac:chgData name="Lynn Williams" userId="7d910dcb-8da9-4f74-9738-9e21185496a4" providerId="ADAL" clId="{66CD19A1-B448-4219-97AE-C929770387CA}" dt="2025-02-27T15:54:31.536" v="353" actId="1076"/>
          <ac:spMkLst>
            <pc:docMk/>
            <pc:sldMk cId="1185788188" sldId="301"/>
            <ac:spMk id="4" creationId="{6F8EDB49-49EF-4364-8819-F2B28879054E}"/>
          </ac:spMkLst>
        </pc:spChg>
        <pc:spChg chg="mod">
          <ac:chgData name="Lynn Williams" userId="7d910dcb-8da9-4f74-9738-9e21185496a4" providerId="ADAL" clId="{66CD19A1-B448-4219-97AE-C929770387CA}" dt="2025-02-27T15:54:31.536" v="353" actId="1076"/>
          <ac:spMkLst>
            <pc:docMk/>
            <pc:sldMk cId="1185788188" sldId="301"/>
            <ac:spMk id="6" creationId="{C37D611E-3A13-5EF6-8024-B95ED4CCEA0D}"/>
          </ac:spMkLst>
        </pc:spChg>
        <pc:picChg chg="mod">
          <ac:chgData name="Lynn Williams" userId="7d910dcb-8da9-4f74-9738-9e21185496a4" providerId="ADAL" clId="{66CD19A1-B448-4219-97AE-C929770387CA}" dt="2025-02-27T15:54:31.536" v="353" actId="1076"/>
          <ac:picMkLst>
            <pc:docMk/>
            <pc:sldMk cId="1185788188" sldId="301"/>
            <ac:picMk id="18" creationId="{E0213B0B-B0AA-65EF-3617-C24D2E15D26D}"/>
          </ac:picMkLst>
        </pc:picChg>
      </pc:sldChg>
      <pc:sldChg chg="modSp mod">
        <pc:chgData name="Lynn Williams" userId="7d910dcb-8da9-4f74-9738-9e21185496a4" providerId="ADAL" clId="{66CD19A1-B448-4219-97AE-C929770387CA}" dt="2025-02-27T15:54:59.231" v="357" actId="1076"/>
        <pc:sldMkLst>
          <pc:docMk/>
          <pc:sldMk cId="147597901" sldId="302"/>
        </pc:sldMkLst>
        <pc:spChg chg="mod">
          <ac:chgData name="Lynn Williams" userId="7d910dcb-8da9-4f74-9738-9e21185496a4" providerId="ADAL" clId="{66CD19A1-B448-4219-97AE-C929770387CA}" dt="2025-02-27T15:54:51.223" v="355" actId="1076"/>
          <ac:spMkLst>
            <pc:docMk/>
            <pc:sldMk cId="147597901" sldId="302"/>
            <ac:spMk id="4" creationId="{AE2E034D-A5E1-7DFD-2AF7-D16C27FFE08F}"/>
          </ac:spMkLst>
        </pc:spChg>
        <pc:spChg chg="mod">
          <ac:chgData name="Lynn Williams" userId="7d910dcb-8da9-4f74-9738-9e21185496a4" providerId="ADAL" clId="{66CD19A1-B448-4219-97AE-C929770387CA}" dt="2025-02-27T15:54:59.231" v="357" actId="1076"/>
          <ac:spMkLst>
            <pc:docMk/>
            <pc:sldMk cId="147597901" sldId="302"/>
            <ac:spMk id="6" creationId="{32C4B673-2006-54BE-E598-DAC1CB84DF3B}"/>
          </ac:spMkLst>
        </pc:spChg>
        <pc:picChg chg="mod">
          <ac:chgData name="Lynn Williams" userId="7d910dcb-8da9-4f74-9738-9e21185496a4" providerId="ADAL" clId="{66CD19A1-B448-4219-97AE-C929770387CA}" dt="2025-02-27T15:54:59.231" v="357" actId="1076"/>
          <ac:picMkLst>
            <pc:docMk/>
            <pc:sldMk cId="147597901" sldId="302"/>
            <ac:picMk id="18" creationId="{BA3745B1-1044-C838-CBE9-041C1D5E080E}"/>
          </ac:picMkLst>
        </pc:picChg>
      </pc:sldChg>
      <pc:sldChg chg="modSp mod">
        <pc:chgData name="Lynn Williams" userId="7d910dcb-8da9-4f74-9738-9e21185496a4" providerId="ADAL" clId="{66CD19A1-B448-4219-97AE-C929770387CA}" dt="2025-02-27T15:55:17.043" v="360" actId="1076"/>
        <pc:sldMkLst>
          <pc:docMk/>
          <pc:sldMk cId="1807146597" sldId="303"/>
        </pc:sldMkLst>
        <pc:spChg chg="mod">
          <ac:chgData name="Lynn Williams" userId="7d910dcb-8da9-4f74-9738-9e21185496a4" providerId="ADAL" clId="{66CD19A1-B448-4219-97AE-C929770387CA}" dt="2025-02-27T15:55:13.263" v="359" actId="1076"/>
          <ac:spMkLst>
            <pc:docMk/>
            <pc:sldMk cId="1807146597" sldId="303"/>
            <ac:spMk id="4" creationId="{2EF6A3D4-FD05-8EAC-0C92-EF5DC2701F45}"/>
          </ac:spMkLst>
        </pc:spChg>
        <pc:spChg chg="mod">
          <ac:chgData name="Lynn Williams" userId="7d910dcb-8da9-4f74-9738-9e21185496a4" providerId="ADAL" clId="{66CD19A1-B448-4219-97AE-C929770387CA}" dt="2025-02-27T15:55:17.043" v="360" actId="1076"/>
          <ac:spMkLst>
            <pc:docMk/>
            <pc:sldMk cId="1807146597" sldId="303"/>
            <ac:spMk id="6" creationId="{B4D87D97-D43B-9D34-D7F0-28DC9749669C}"/>
          </ac:spMkLst>
        </pc:spChg>
        <pc:picChg chg="mod">
          <ac:chgData name="Lynn Williams" userId="7d910dcb-8da9-4f74-9738-9e21185496a4" providerId="ADAL" clId="{66CD19A1-B448-4219-97AE-C929770387CA}" dt="2025-02-27T15:55:17.043" v="360" actId="1076"/>
          <ac:picMkLst>
            <pc:docMk/>
            <pc:sldMk cId="1807146597" sldId="303"/>
            <ac:picMk id="18" creationId="{1205A784-3BFE-8C35-09DE-A243B1F3E27D}"/>
          </ac:picMkLst>
        </pc:picChg>
      </pc:sldChg>
      <pc:sldChg chg="modSp mod">
        <pc:chgData name="Lynn Williams" userId="7d910dcb-8da9-4f74-9738-9e21185496a4" providerId="ADAL" clId="{66CD19A1-B448-4219-97AE-C929770387CA}" dt="2025-02-27T15:55:23.995" v="362" actId="1076"/>
        <pc:sldMkLst>
          <pc:docMk/>
          <pc:sldMk cId="2793088157" sldId="304"/>
        </pc:sldMkLst>
        <pc:spChg chg="mod">
          <ac:chgData name="Lynn Williams" userId="7d910dcb-8da9-4f74-9738-9e21185496a4" providerId="ADAL" clId="{66CD19A1-B448-4219-97AE-C929770387CA}" dt="2025-02-27T15:55:23.995" v="362" actId="1076"/>
          <ac:spMkLst>
            <pc:docMk/>
            <pc:sldMk cId="2793088157" sldId="304"/>
            <ac:spMk id="4" creationId="{2164F87E-9513-220A-0613-EB8289890264}"/>
          </ac:spMkLst>
        </pc:spChg>
        <pc:spChg chg="mod">
          <ac:chgData name="Lynn Williams" userId="7d910dcb-8da9-4f74-9738-9e21185496a4" providerId="ADAL" clId="{66CD19A1-B448-4219-97AE-C929770387CA}" dt="2025-02-27T15:55:23.995" v="362" actId="1076"/>
          <ac:spMkLst>
            <pc:docMk/>
            <pc:sldMk cId="2793088157" sldId="304"/>
            <ac:spMk id="6" creationId="{4FDC66F0-B2F5-F11A-5CB4-A0947A9E7F43}"/>
          </ac:spMkLst>
        </pc:spChg>
        <pc:picChg chg="mod">
          <ac:chgData name="Lynn Williams" userId="7d910dcb-8da9-4f74-9738-9e21185496a4" providerId="ADAL" clId="{66CD19A1-B448-4219-97AE-C929770387CA}" dt="2025-02-27T15:55:23.995" v="362" actId="1076"/>
          <ac:picMkLst>
            <pc:docMk/>
            <pc:sldMk cId="2793088157" sldId="304"/>
            <ac:picMk id="18" creationId="{97C16F5B-D1DA-4BDB-5E10-7EC6B935EA60}"/>
          </ac:picMkLst>
        </pc:picChg>
      </pc:sldChg>
      <pc:sldChg chg="modSp mod">
        <pc:chgData name="Lynn Williams" userId="7d910dcb-8da9-4f74-9738-9e21185496a4" providerId="ADAL" clId="{66CD19A1-B448-4219-97AE-C929770387CA}" dt="2025-02-27T15:55:33.885" v="364" actId="1076"/>
        <pc:sldMkLst>
          <pc:docMk/>
          <pc:sldMk cId="3276196585" sldId="305"/>
        </pc:sldMkLst>
        <pc:spChg chg="mod">
          <ac:chgData name="Lynn Williams" userId="7d910dcb-8da9-4f74-9738-9e21185496a4" providerId="ADAL" clId="{66CD19A1-B448-4219-97AE-C929770387CA}" dt="2025-02-27T15:55:33.885" v="364" actId="1076"/>
          <ac:spMkLst>
            <pc:docMk/>
            <pc:sldMk cId="3276196585" sldId="305"/>
            <ac:spMk id="4" creationId="{0FC8EBD4-7EE3-26E9-D66D-05E5B746199C}"/>
          </ac:spMkLst>
        </pc:spChg>
        <pc:spChg chg="mod">
          <ac:chgData name="Lynn Williams" userId="7d910dcb-8da9-4f74-9738-9e21185496a4" providerId="ADAL" clId="{66CD19A1-B448-4219-97AE-C929770387CA}" dt="2025-02-27T15:55:33.885" v="364" actId="1076"/>
          <ac:spMkLst>
            <pc:docMk/>
            <pc:sldMk cId="3276196585" sldId="305"/>
            <ac:spMk id="6" creationId="{6BD6A327-E970-2446-6893-7E8A6D29CDDB}"/>
          </ac:spMkLst>
        </pc:spChg>
        <pc:picChg chg="mod">
          <ac:chgData name="Lynn Williams" userId="7d910dcb-8da9-4f74-9738-9e21185496a4" providerId="ADAL" clId="{66CD19A1-B448-4219-97AE-C929770387CA}" dt="2025-02-27T15:55:33.885" v="364" actId="1076"/>
          <ac:picMkLst>
            <pc:docMk/>
            <pc:sldMk cId="3276196585" sldId="305"/>
            <ac:picMk id="18" creationId="{0625D9F9-553E-A2DC-DED1-3FFD786AA4F5}"/>
          </ac:picMkLst>
        </pc:picChg>
      </pc:sldChg>
      <pc:sldChg chg="modSp mod">
        <pc:chgData name="Lynn Williams" userId="7d910dcb-8da9-4f74-9738-9e21185496a4" providerId="ADAL" clId="{66CD19A1-B448-4219-97AE-C929770387CA}" dt="2025-02-27T15:55:42.467" v="365" actId="1076"/>
        <pc:sldMkLst>
          <pc:docMk/>
          <pc:sldMk cId="2005646086" sldId="306"/>
        </pc:sldMkLst>
        <pc:spChg chg="mod">
          <ac:chgData name="Lynn Williams" userId="7d910dcb-8da9-4f74-9738-9e21185496a4" providerId="ADAL" clId="{66CD19A1-B448-4219-97AE-C929770387CA}" dt="2025-02-27T15:55:42.467" v="365" actId="1076"/>
          <ac:spMkLst>
            <pc:docMk/>
            <pc:sldMk cId="2005646086" sldId="306"/>
            <ac:spMk id="4" creationId="{5379715E-B803-B18F-CF57-BC608260379F}"/>
          </ac:spMkLst>
        </pc:spChg>
        <pc:spChg chg="mod">
          <ac:chgData name="Lynn Williams" userId="7d910dcb-8da9-4f74-9738-9e21185496a4" providerId="ADAL" clId="{66CD19A1-B448-4219-97AE-C929770387CA}" dt="2025-02-27T15:55:42.467" v="365" actId="1076"/>
          <ac:spMkLst>
            <pc:docMk/>
            <pc:sldMk cId="2005646086" sldId="306"/>
            <ac:spMk id="6" creationId="{7DA12BAD-A0FA-4C80-C9F4-6FB9BDD805F2}"/>
          </ac:spMkLst>
        </pc:spChg>
        <pc:picChg chg="mod">
          <ac:chgData name="Lynn Williams" userId="7d910dcb-8da9-4f74-9738-9e21185496a4" providerId="ADAL" clId="{66CD19A1-B448-4219-97AE-C929770387CA}" dt="2025-02-27T15:55:42.467" v="365" actId="1076"/>
          <ac:picMkLst>
            <pc:docMk/>
            <pc:sldMk cId="2005646086" sldId="306"/>
            <ac:picMk id="18" creationId="{2090D75C-47A4-51F2-A881-04A6ED065DAD}"/>
          </ac:picMkLst>
        </pc:picChg>
      </pc:sldChg>
      <pc:sldChg chg="modSp mod">
        <pc:chgData name="Lynn Williams" userId="7d910dcb-8da9-4f74-9738-9e21185496a4" providerId="ADAL" clId="{66CD19A1-B448-4219-97AE-C929770387CA}" dt="2025-02-27T15:55:51.776" v="366" actId="1076"/>
        <pc:sldMkLst>
          <pc:docMk/>
          <pc:sldMk cId="2987719183" sldId="307"/>
        </pc:sldMkLst>
        <pc:spChg chg="mod">
          <ac:chgData name="Lynn Williams" userId="7d910dcb-8da9-4f74-9738-9e21185496a4" providerId="ADAL" clId="{66CD19A1-B448-4219-97AE-C929770387CA}" dt="2025-02-27T15:55:51.776" v="366" actId="1076"/>
          <ac:spMkLst>
            <pc:docMk/>
            <pc:sldMk cId="2987719183" sldId="307"/>
            <ac:spMk id="4" creationId="{F94E069E-2EA4-02B0-48A8-9AA6BF498003}"/>
          </ac:spMkLst>
        </pc:spChg>
        <pc:spChg chg="mod">
          <ac:chgData name="Lynn Williams" userId="7d910dcb-8da9-4f74-9738-9e21185496a4" providerId="ADAL" clId="{66CD19A1-B448-4219-97AE-C929770387CA}" dt="2025-02-27T15:55:51.776" v="366" actId="1076"/>
          <ac:spMkLst>
            <pc:docMk/>
            <pc:sldMk cId="2987719183" sldId="307"/>
            <ac:spMk id="6" creationId="{C9875F44-6989-6B5B-2A7E-AEC04C8DF057}"/>
          </ac:spMkLst>
        </pc:spChg>
        <pc:picChg chg="mod">
          <ac:chgData name="Lynn Williams" userId="7d910dcb-8da9-4f74-9738-9e21185496a4" providerId="ADAL" clId="{66CD19A1-B448-4219-97AE-C929770387CA}" dt="2025-02-27T15:55:51.776" v="366" actId="1076"/>
          <ac:picMkLst>
            <pc:docMk/>
            <pc:sldMk cId="2987719183" sldId="307"/>
            <ac:picMk id="18" creationId="{9E22B340-FCC3-9978-FDFC-471A8A67FB64}"/>
          </ac:picMkLst>
        </pc:picChg>
      </pc:sldChg>
      <pc:sldChg chg="modSp mod">
        <pc:chgData name="Lynn Williams" userId="7d910dcb-8da9-4f74-9738-9e21185496a4" providerId="ADAL" clId="{66CD19A1-B448-4219-97AE-C929770387CA}" dt="2025-02-27T15:56:00.027" v="367" actId="1076"/>
        <pc:sldMkLst>
          <pc:docMk/>
          <pc:sldMk cId="2585828523" sldId="308"/>
        </pc:sldMkLst>
        <pc:spChg chg="mod">
          <ac:chgData name="Lynn Williams" userId="7d910dcb-8da9-4f74-9738-9e21185496a4" providerId="ADAL" clId="{66CD19A1-B448-4219-97AE-C929770387CA}" dt="2025-02-27T15:56:00.027" v="367" actId="1076"/>
          <ac:spMkLst>
            <pc:docMk/>
            <pc:sldMk cId="2585828523" sldId="308"/>
            <ac:spMk id="4" creationId="{6403530C-001A-F36B-B936-CF18CAE1DC4D}"/>
          </ac:spMkLst>
        </pc:spChg>
        <pc:spChg chg="mod">
          <ac:chgData name="Lynn Williams" userId="7d910dcb-8da9-4f74-9738-9e21185496a4" providerId="ADAL" clId="{66CD19A1-B448-4219-97AE-C929770387CA}" dt="2025-02-27T15:56:00.027" v="367" actId="1076"/>
          <ac:spMkLst>
            <pc:docMk/>
            <pc:sldMk cId="2585828523" sldId="308"/>
            <ac:spMk id="6" creationId="{03FEDD43-66F1-167B-61CD-B12929C94CC3}"/>
          </ac:spMkLst>
        </pc:spChg>
        <pc:picChg chg="mod">
          <ac:chgData name="Lynn Williams" userId="7d910dcb-8da9-4f74-9738-9e21185496a4" providerId="ADAL" clId="{66CD19A1-B448-4219-97AE-C929770387CA}" dt="2025-02-27T15:56:00.027" v="367" actId="1076"/>
          <ac:picMkLst>
            <pc:docMk/>
            <pc:sldMk cId="2585828523" sldId="308"/>
            <ac:picMk id="18" creationId="{5E53D19B-8BC5-675E-1E31-A4D99AC24A37}"/>
          </ac:picMkLst>
        </pc:picChg>
      </pc:sldChg>
      <pc:sldChg chg="modSp mod">
        <pc:chgData name="Lynn Williams" userId="7d910dcb-8da9-4f74-9738-9e21185496a4" providerId="ADAL" clId="{66CD19A1-B448-4219-97AE-C929770387CA}" dt="2025-02-27T15:56:40.397" v="373" actId="1076"/>
        <pc:sldMkLst>
          <pc:docMk/>
          <pc:sldMk cId="3020362969" sldId="309"/>
        </pc:sldMkLst>
        <pc:spChg chg="mod">
          <ac:chgData name="Lynn Williams" userId="7d910dcb-8da9-4f74-9738-9e21185496a4" providerId="ADAL" clId="{66CD19A1-B448-4219-97AE-C929770387CA}" dt="2025-02-27T15:56:40.397" v="373" actId="1076"/>
          <ac:spMkLst>
            <pc:docMk/>
            <pc:sldMk cId="3020362969" sldId="309"/>
            <ac:spMk id="4" creationId="{B3958CAC-4AB2-AF62-BCAF-B17704175613}"/>
          </ac:spMkLst>
        </pc:spChg>
        <pc:spChg chg="mod">
          <ac:chgData name="Lynn Williams" userId="7d910dcb-8da9-4f74-9738-9e21185496a4" providerId="ADAL" clId="{66CD19A1-B448-4219-97AE-C929770387CA}" dt="2025-02-27T15:56:40.397" v="373" actId="1076"/>
          <ac:spMkLst>
            <pc:docMk/>
            <pc:sldMk cId="3020362969" sldId="309"/>
            <ac:spMk id="6" creationId="{95015343-06FF-428C-B1C1-1D0C33BB3FA5}"/>
          </ac:spMkLst>
        </pc:spChg>
        <pc:picChg chg="mod">
          <ac:chgData name="Lynn Williams" userId="7d910dcb-8da9-4f74-9738-9e21185496a4" providerId="ADAL" clId="{66CD19A1-B448-4219-97AE-C929770387CA}" dt="2025-02-27T15:56:40.397" v="373" actId="1076"/>
          <ac:picMkLst>
            <pc:docMk/>
            <pc:sldMk cId="3020362969" sldId="309"/>
            <ac:picMk id="18" creationId="{A4B3EB65-F3AA-E223-ADD3-15A791F2AE7C}"/>
          </ac:picMkLst>
        </pc:picChg>
      </pc:sldChg>
      <pc:sldChg chg="modSp mod">
        <pc:chgData name="Lynn Williams" userId="7d910dcb-8da9-4f74-9738-9e21185496a4" providerId="ADAL" clId="{66CD19A1-B448-4219-97AE-C929770387CA}" dt="2025-02-27T15:56:47.412" v="374" actId="1076"/>
        <pc:sldMkLst>
          <pc:docMk/>
          <pc:sldMk cId="3421291109" sldId="310"/>
        </pc:sldMkLst>
        <pc:spChg chg="mod">
          <ac:chgData name="Lynn Williams" userId="7d910dcb-8da9-4f74-9738-9e21185496a4" providerId="ADAL" clId="{66CD19A1-B448-4219-97AE-C929770387CA}" dt="2025-02-27T15:56:47.412" v="374" actId="1076"/>
          <ac:spMkLst>
            <pc:docMk/>
            <pc:sldMk cId="3421291109" sldId="310"/>
            <ac:spMk id="4" creationId="{243865F3-CD98-322B-A650-8EF1778C6803}"/>
          </ac:spMkLst>
        </pc:spChg>
        <pc:spChg chg="mod">
          <ac:chgData name="Lynn Williams" userId="7d910dcb-8da9-4f74-9738-9e21185496a4" providerId="ADAL" clId="{66CD19A1-B448-4219-97AE-C929770387CA}" dt="2025-02-27T15:56:47.412" v="374" actId="1076"/>
          <ac:spMkLst>
            <pc:docMk/>
            <pc:sldMk cId="3421291109" sldId="310"/>
            <ac:spMk id="6" creationId="{A28BA43E-D744-BC13-EE82-DF774B495311}"/>
          </ac:spMkLst>
        </pc:spChg>
        <pc:picChg chg="mod">
          <ac:chgData name="Lynn Williams" userId="7d910dcb-8da9-4f74-9738-9e21185496a4" providerId="ADAL" clId="{66CD19A1-B448-4219-97AE-C929770387CA}" dt="2025-02-27T15:56:47.412" v="374" actId="1076"/>
          <ac:picMkLst>
            <pc:docMk/>
            <pc:sldMk cId="3421291109" sldId="310"/>
            <ac:picMk id="18" creationId="{83F010B7-D3FD-1C49-0CEA-E2575C8DB326}"/>
          </ac:picMkLst>
        </pc:picChg>
      </pc:sldChg>
      <pc:sldChg chg="modSp mod">
        <pc:chgData name="Lynn Williams" userId="7d910dcb-8da9-4f74-9738-9e21185496a4" providerId="ADAL" clId="{66CD19A1-B448-4219-97AE-C929770387CA}" dt="2025-02-27T15:57:13.307" v="377" actId="1076"/>
        <pc:sldMkLst>
          <pc:docMk/>
          <pc:sldMk cId="3046471247" sldId="312"/>
        </pc:sldMkLst>
        <pc:spChg chg="mod">
          <ac:chgData name="Lynn Williams" userId="7d910dcb-8da9-4f74-9738-9e21185496a4" providerId="ADAL" clId="{66CD19A1-B448-4219-97AE-C929770387CA}" dt="2025-02-27T15:48:12.777" v="271" actId="1076"/>
          <ac:spMkLst>
            <pc:docMk/>
            <pc:sldMk cId="3046471247" sldId="312"/>
            <ac:spMk id="2" creationId="{95DBF8B9-23E2-8005-5769-1F7EF49F541E}"/>
          </ac:spMkLst>
        </pc:spChg>
        <pc:spChg chg="mod">
          <ac:chgData name="Lynn Williams" userId="7d910dcb-8da9-4f74-9738-9e21185496a4" providerId="ADAL" clId="{66CD19A1-B448-4219-97AE-C929770387CA}" dt="2025-02-27T15:48:02.402" v="269" actId="403"/>
          <ac:spMkLst>
            <pc:docMk/>
            <pc:sldMk cId="3046471247" sldId="312"/>
            <ac:spMk id="3" creationId="{57C3CA63-24CD-C6B1-7E36-4553CAF7B11E}"/>
          </ac:spMkLst>
        </pc:spChg>
        <pc:picChg chg="mod">
          <ac:chgData name="Lynn Williams" userId="7d910dcb-8da9-4f74-9738-9e21185496a4" providerId="ADAL" clId="{66CD19A1-B448-4219-97AE-C929770387CA}" dt="2025-02-27T15:57:13.307" v="377" actId="1076"/>
          <ac:picMkLst>
            <pc:docMk/>
            <pc:sldMk cId="3046471247" sldId="312"/>
            <ac:picMk id="4" creationId="{B75A8506-2B15-0619-0A36-4F2867808F39}"/>
          </ac:picMkLst>
        </pc:picChg>
      </pc:sldChg>
      <pc:sldChg chg="modSp mod">
        <pc:chgData name="Lynn Williams" userId="7d910dcb-8da9-4f74-9738-9e21185496a4" providerId="ADAL" clId="{66CD19A1-B448-4219-97AE-C929770387CA}" dt="2025-02-27T15:47:35.177" v="261" actId="1076"/>
        <pc:sldMkLst>
          <pc:docMk/>
          <pc:sldMk cId="2214630332" sldId="313"/>
        </pc:sldMkLst>
        <pc:spChg chg="mod">
          <ac:chgData name="Lynn Williams" userId="7d910dcb-8da9-4f74-9738-9e21185496a4" providerId="ADAL" clId="{66CD19A1-B448-4219-97AE-C929770387CA}" dt="2025-02-27T15:46:34.902" v="249" actId="1076"/>
          <ac:spMkLst>
            <pc:docMk/>
            <pc:sldMk cId="2214630332" sldId="313"/>
            <ac:spMk id="6" creationId="{41E705AB-584F-54DC-4F42-54FBF7A637B6}"/>
          </ac:spMkLst>
        </pc:spChg>
        <pc:spChg chg="mod">
          <ac:chgData name="Lynn Williams" userId="7d910dcb-8da9-4f74-9738-9e21185496a4" providerId="ADAL" clId="{66CD19A1-B448-4219-97AE-C929770387CA}" dt="2025-02-27T15:46:20.337" v="245" actId="1076"/>
          <ac:spMkLst>
            <pc:docMk/>
            <pc:sldMk cId="2214630332" sldId="313"/>
            <ac:spMk id="9" creationId="{860C8DF6-15B9-66FF-69DD-4FB7731A67E1}"/>
          </ac:spMkLst>
        </pc:spChg>
        <pc:spChg chg="mod">
          <ac:chgData name="Lynn Williams" userId="7d910dcb-8da9-4f74-9738-9e21185496a4" providerId="ADAL" clId="{66CD19A1-B448-4219-97AE-C929770387CA}" dt="2025-02-27T15:46:20.337" v="245" actId="1076"/>
          <ac:spMkLst>
            <pc:docMk/>
            <pc:sldMk cId="2214630332" sldId="313"/>
            <ac:spMk id="10" creationId="{7B4227EE-A5BF-75C9-305D-8CC42399847B}"/>
          </ac:spMkLst>
        </pc:spChg>
        <pc:spChg chg="mod">
          <ac:chgData name="Lynn Williams" userId="7d910dcb-8da9-4f74-9738-9e21185496a4" providerId="ADAL" clId="{66CD19A1-B448-4219-97AE-C929770387CA}" dt="2025-02-27T15:46:48.289" v="252" actId="1076"/>
          <ac:spMkLst>
            <pc:docMk/>
            <pc:sldMk cId="2214630332" sldId="313"/>
            <ac:spMk id="13" creationId="{1F162D1F-EC70-C14F-8F85-2320D43FB52C}"/>
          </ac:spMkLst>
        </pc:spChg>
        <pc:spChg chg="mod">
          <ac:chgData name="Lynn Williams" userId="7d910dcb-8da9-4f74-9738-9e21185496a4" providerId="ADAL" clId="{66CD19A1-B448-4219-97AE-C929770387CA}" dt="2025-02-27T15:46:52.997" v="255" actId="1076"/>
          <ac:spMkLst>
            <pc:docMk/>
            <pc:sldMk cId="2214630332" sldId="313"/>
            <ac:spMk id="14" creationId="{45511351-BC30-57F9-815A-56D0093C7019}"/>
          </ac:spMkLst>
        </pc:spChg>
        <pc:spChg chg="mod">
          <ac:chgData name="Lynn Williams" userId="7d910dcb-8da9-4f74-9738-9e21185496a4" providerId="ADAL" clId="{66CD19A1-B448-4219-97AE-C929770387CA}" dt="2025-02-27T15:47:17.648" v="258" actId="1076"/>
          <ac:spMkLst>
            <pc:docMk/>
            <pc:sldMk cId="2214630332" sldId="313"/>
            <ac:spMk id="17" creationId="{7F9D2558-A40E-7EDE-0BF6-93703DDC451C}"/>
          </ac:spMkLst>
        </pc:spChg>
        <pc:spChg chg="mod">
          <ac:chgData name="Lynn Williams" userId="7d910dcb-8da9-4f74-9738-9e21185496a4" providerId="ADAL" clId="{66CD19A1-B448-4219-97AE-C929770387CA}" dt="2025-02-27T15:47:17.648" v="258" actId="1076"/>
          <ac:spMkLst>
            <pc:docMk/>
            <pc:sldMk cId="2214630332" sldId="313"/>
            <ac:spMk id="18" creationId="{1699D726-8134-981C-1606-4F0C95F17065}"/>
          </ac:spMkLst>
        </pc:spChg>
        <pc:spChg chg="mod">
          <ac:chgData name="Lynn Williams" userId="7d910dcb-8da9-4f74-9738-9e21185496a4" providerId="ADAL" clId="{66CD19A1-B448-4219-97AE-C929770387CA}" dt="2025-02-27T15:47:17.648" v="258" actId="1076"/>
          <ac:spMkLst>
            <pc:docMk/>
            <pc:sldMk cId="2214630332" sldId="313"/>
            <ac:spMk id="19" creationId="{BD0992A7-B616-9153-B1D2-6C13ADD81E2C}"/>
          </ac:spMkLst>
        </pc:spChg>
        <pc:grpChg chg="mod">
          <ac:chgData name="Lynn Williams" userId="7d910dcb-8da9-4f74-9738-9e21185496a4" providerId="ADAL" clId="{66CD19A1-B448-4219-97AE-C929770387CA}" dt="2025-02-27T15:47:35.177" v="261" actId="1076"/>
          <ac:grpSpMkLst>
            <pc:docMk/>
            <pc:sldMk cId="2214630332" sldId="313"/>
            <ac:grpSpMk id="2" creationId="{D9017DE0-4BEF-D2C6-05E1-8F0C43B40C7F}"/>
          </ac:grpSpMkLst>
        </pc:grpChg>
        <pc:grpChg chg="mod">
          <ac:chgData name="Lynn Williams" userId="7d910dcb-8da9-4f74-9738-9e21185496a4" providerId="ADAL" clId="{66CD19A1-B448-4219-97AE-C929770387CA}" dt="2025-02-27T15:47:35.177" v="261" actId="1076"/>
          <ac:grpSpMkLst>
            <pc:docMk/>
            <pc:sldMk cId="2214630332" sldId="313"/>
            <ac:grpSpMk id="7" creationId="{15E6CF06-66C4-E780-ED96-714B628FA9B0}"/>
          </ac:grpSpMkLst>
        </pc:grpChg>
        <pc:grpChg chg="mod">
          <ac:chgData name="Lynn Williams" userId="7d910dcb-8da9-4f74-9738-9e21185496a4" providerId="ADAL" clId="{66CD19A1-B448-4219-97AE-C929770387CA}" dt="2025-02-27T15:47:35.177" v="261" actId="1076"/>
          <ac:grpSpMkLst>
            <pc:docMk/>
            <pc:sldMk cId="2214630332" sldId="313"/>
            <ac:grpSpMk id="11" creationId="{6F86EA07-A2A3-D726-A117-0297BD53CAC3}"/>
          </ac:grpSpMkLst>
        </pc:grpChg>
        <pc:grpChg chg="mod">
          <ac:chgData name="Lynn Williams" userId="7d910dcb-8da9-4f74-9738-9e21185496a4" providerId="ADAL" clId="{66CD19A1-B448-4219-97AE-C929770387CA}" dt="2025-02-27T15:47:35.177" v="261" actId="1076"/>
          <ac:grpSpMkLst>
            <pc:docMk/>
            <pc:sldMk cId="2214630332" sldId="313"/>
            <ac:grpSpMk id="15" creationId="{978F2FC7-6337-D02B-7FF5-BB59852F3A7C}"/>
          </ac:grpSpMkLst>
        </pc:grpChg>
      </pc:sldChg>
      <pc:sldChg chg="addSp delSp modSp mod modAnim">
        <pc:chgData name="Lynn Williams" userId="7d910dcb-8da9-4f74-9738-9e21185496a4" providerId="ADAL" clId="{66CD19A1-B448-4219-97AE-C929770387CA}" dt="2025-02-27T16:06:02.231" v="401" actId="165"/>
        <pc:sldMkLst>
          <pc:docMk/>
          <pc:sldMk cId="168973296" sldId="314"/>
        </pc:sldMkLst>
        <pc:spChg chg="mod">
          <ac:chgData name="Lynn Williams" userId="7d910dcb-8da9-4f74-9738-9e21185496a4" providerId="ADAL" clId="{66CD19A1-B448-4219-97AE-C929770387CA}" dt="2025-02-27T15:45:16.207" v="228" actId="1076"/>
          <ac:spMkLst>
            <pc:docMk/>
            <pc:sldMk cId="168973296" sldId="314"/>
            <ac:spMk id="32" creationId="{CAA5DCB2-5E7E-B7F6-7C55-7D2C8C3F6065}"/>
          </ac:spMkLst>
        </pc:spChg>
        <pc:spChg chg="mod topLvl">
          <ac:chgData name="Lynn Williams" userId="7d910dcb-8da9-4f74-9738-9e21185496a4" providerId="ADAL" clId="{66CD19A1-B448-4219-97AE-C929770387CA}" dt="2025-02-27T16:06:02.231" v="401" actId="165"/>
          <ac:spMkLst>
            <pc:docMk/>
            <pc:sldMk cId="168973296" sldId="314"/>
            <ac:spMk id="34" creationId="{67C9FC3F-663B-99BC-131F-9F4D2404D89D}"/>
          </ac:spMkLst>
        </pc:spChg>
        <pc:spChg chg="mod topLvl">
          <ac:chgData name="Lynn Williams" userId="7d910dcb-8da9-4f74-9738-9e21185496a4" providerId="ADAL" clId="{66CD19A1-B448-4219-97AE-C929770387CA}" dt="2025-02-27T16:06:02.231" v="401" actId="165"/>
          <ac:spMkLst>
            <pc:docMk/>
            <pc:sldMk cId="168973296" sldId="314"/>
            <ac:spMk id="35" creationId="{3D643342-09A7-0A60-3D06-4F089280E69E}"/>
          </ac:spMkLst>
        </pc:spChg>
        <pc:spChg chg="mod">
          <ac:chgData name="Lynn Williams" userId="7d910dcb-8da9-4f74-9738-9e21185496a4" providerId="ADAL" clId="{66CD19A1-B448-4219-97AE-C929770387CA}" dt="2025-02-27T15:45:36.472" v="233" actId="1076"/>
          <ac:spMkLst>
            <pc:docMk/>
            <pc:sldMk cId="168973296" sldId="314"/>
            <ac:spMk id="38" creationId="{09D8AFF4-B0C3-49D3-3053-5437E42B101A}"/>
          </ac:spMkLst>
        </pc:spChg>
        <pc:spChg chg="mod">
          <ac:chgData name="Lynn Williams" userId="7d910dcb-8da9-4f74-9738-9e21185496a4" providerId="ADAL" clId="{66CD19A1-B448-4219-97AE-C929770387CA}" dt="2025-02-27T15:45:24.449" v="230" actId="1076"/>
          <ac:spMkLst>
            <pc:docMk/>
            <pc:sldMk cId="168973296" sldId="314"/>
            <ac:spMk id="41" creationId="{E1CE4727-9D8A-1596-B7CC-7B1C860346E4}"/>
          </ac:spMkLst>
        </pc:spChg>
        <pc:grpChg chg="mod">
          <ac:chgData name="Lynn Williams" userId="7d910dcb-8da9-4f74-9738-9e21185496a4" providerId="ADAL" clId="{66CD19A1-B448-4219-97AE-C929770387CA}" dt="2025-02-27T15:47:45.422" v="262" actId="1076"/>
          <ac:grpSpMkLst>
            <pc:docMk/>
            <pc:sldMk cId="168973296" sldId="314"/>
            <ac:grpSpMk id="30" creationId="{B009730B-BCFB-6CC7-49D6-2E243D3ACDA1}"/>
          </ac:grpSpMkLst>
        </pc:grpChg>
        <pc:grpChg chg="add del mod">
          <ac:chgData name="Lynn Williams" userId="7d910dcb-8da9-4f74-9738-9e21185496a4" providerId="ADAL" clId="{66CD19A1-B448-4219-97AE-C929770387CA}" dt="2025-02-27T16:06:02.231" v="401" actId="165"/>
          <ac:grpSpMkLst>
            <pc:docMk/>
            <pc:sldMk cId="168973296" sldId="314"/>
            <ac:grpSpMk id="33" creationId="{E7484AD1-2C88-9454-0E17-7CF7E97F90D0}"/>
          </ac:grpSpMkLst>
        </pc:grpChg>
        <pc:grpChg chg="mod">
          <ac:chgData name="Lynn Williams" userId="7d910dcb-8da9-4f74-9738-9e21185496a4" providerId="ADAL" clId="{66CD19A1-B448-4219-97AE-C929770387CA}" dt="2025-02-27T15:47:45.422" v="262" actId="1076"/>
          <ac:grpSpMkLst>
            <pc:docMk/>
            <pc:sldMk cId="168973296" sldId="314"/>
            <ac:grpSpMk id="36" creationId="{9C3CF867-95B1-3C29-9BF8-BB1981B3B098}"/>
          </ac:grpSpMkLst>
        </pc:grpChg>
        <pc:grpChg chg="mod">
          <ac:chgData name="Lynn Williams" userId="7d910dcb-8da9-4f74-9738-9e21185496a4" providerId="ADAL" clId="{66CD19A1-B448-4219-97AE-C929770387CA}" dt="2025-02-27T16:04:05.280" v="384" actId="1076"/>
          <ac:grpSpMkLst>
            <pc:docMk/>
            <pc:sldMk cId="168973296" sldId="314"/>
            <ac:grpSpMk id="39" creationId="{ED8BA2ED-3817-9C2C-A068-2958CB9C588F}"/>
          </ac:grpSpMkLst>
        </pc:grpChg>
      </pc:sldChg>
      <pc:sldChg chg="delSp mod modClrScheme chgLayout">
        <pc:chgData name="Lynn Williams" userId="7d910dcb-8da9-4f74-9738-9e21185496a4" providerId="ADAL" clId="{66CD19A1-B448-4219-97AE-C929770387CA}" dt="2025-02-27T15:31:50.763" v="19" actId="478"/>
        <pc:sldMkLst>
          <pc:docMk/>
          <pc:sldMk cId="3893432746" sldId="316"/>
        </pc:sldMkLst>
        <pc:spChg chg="del">
          <ac:chgData name="Lynn Williams" userId="7d910dcb-8da9-4f74-9738-9e21185496a4" providerId="ADAL" clId="{66CD19A1-B448-4219-97AE-C929770387CA}" dt="2025-02-27T15:31:50.763" v="19" actId="478"/>
          <ac:spMkLst>
            <pc:docMk/>
            <pc:sldMk cId="3893432746" sldId="316"/>
            <ac:spMk id="4" creationId="{6D826628-27B3-0FD1-1BD7-295369ED5CFD}"/>
          </ac:spMkLst>
        </pc:spChg>
      </pc:sldChg>
      <pc:sldChg chg="delSp modSp mod modClrScheme chgLayout">
        <pc:chgData name="Lynn Williams" userId="7d910dcb-8da9-4f74-9738-9e21185496a4" providerId="ADAL" clId="{66CD19A1-B448-4219-97AE-C929770387CA}" dt="2025-02-27T15:33:25.512" v="40" actId="1076"/>
        <pc:sldMkLst>
          <pc:docMk/>
          <pc:sldMk cId="1429544911" sldId="317"/>
        </pc:sldMkLst>
        <pc:spChg chg="mod">
          <ac:chgData name="Lynn Williams" userId="7d910dcb-8da9-4f74-9738-9e21185496a4" providerId="ADAL" clId="{66CD19A1-B448-4219-97AE-C929770387CA}" dt="2025-02-27T15:33:25.512" v="40" actId="1076"/>
          <ac:spMkLst>
            <pc:docMk/>
            <pc:sldMk cId="1429544911" sldId="317"/>
            <ac:spMk id="2" creationId="{FD8A5112-6C88-848B-92D6-65A5A9675D73}"/>
          </ac:spMkLst>
        </pc:spChg>
        <pc:spChg chg="del">
          <ac:chgData name="Lynn Williams" userId="7d910dcb-8da9-4f74-9738-9e21185496a4" providerId="ADAL" clId="{66CD19A1-B448-4219-97AE-C929770387CA}" dt="2025-02-27T15:33:00.938" v="33" actId="478"/>
          <ac:spMkLst>
            <pc:docMk/>
            <pc:sldMk cId="1429544911" sldId="317"/>
            <ac:spMk id="4" creationId="{703C9D7A-0B69-0995-55EB-1C38660EE1DB}"/>
          </ac:spMkLst>
        </pc:spChg>
      </pc:sldChg>
      <pc:sldChg chg="delSp modSp mod modClrScheme chgLayout">
        <pc:chgData name="Lynn Williams" userId="7d910dcb-8da9-4f74-9738-9e21185496a4" providerId="ADAL" clId="{66CD19A1-B448-4219-97AE-C929770387CA}" dt="2025-02-27T15:33:12.218" v="36" actId="1076"/>
        <pc:sldMkLst>
          <pc:docMk/>
          <pc:sldMk cId="1791463474" sldId="318"/>
        </pc:sldMkLst>
        <pc:spChg chg="mod">
          <ac:chgData name="Lynn Williams" userId="7d910dcb-8da9-4f74-9738-9e21185496a4" providerId="ADAL" clId="{66CD19A1-B448-4219-97AE-C929770387CA}" dt="2025-02-27T15:33:12.218" v="36" actId="1076"/>
          <ac:spMkLst>
            <pc:docMk/>
            <pc:sldMk cId="1791463474" sldId="318"/>
            <ac:spMk id="2" creationId="{DD5C5BF2-D050-7A98-54FC-1DC0C8E519A7}"/>
          </ac:spMkLst>
        </pc:spChg>
        <pc:spChg chg="del">
          <ac:chgData name="Lynn Williams" userId="7d910dcb-8da9-4f74-9738-9e21185496a4" providerId="ADAL" clId="{66CD19A1-B448-4219-97AE-C929770387CA}" dt="2025-02-27T15:32:59.679" v="32" actId="478"/>
          <ac:spMkLst>
            <pc:docMk/>
            <pc:sldMk cId="1791463474" sldId="318"/>
            <ac:spMk id="4" creationId="{4EA8CA66-C76C-7B09-7C37-223BDA11F990}"/>
          </ac:spMkLst>
        </pc:spChg>
      </pc:sldChg>
      <pc:sldChg chg="delSp mod modClrScheme chgLayout">
        <pc:chgData name="Lynn Williams" userId="7d910dcb-8da9-4f74-9738-9e21185496a4" providerId="ADAL" clId="{66CD19A1-B448-4219-97AE-C929770387CA}" dt="2025-02-27T15:31:51.803" v="20" actId="478"/>
        <pc:sldMkLst>
          <pc:docMk/>
          <pc:sldMk cId="252426981" sldId="319"/>
        </pc:sldMkLst>
        <pc:spChg chg="del">
          <ac:chgData name="Lynn Williams" userId="7d910dcb-8da9-4f74-9738-9e21185496a4" providerId="ADAL" clId="{66CD19A1-B448-4219-97AE-C929770387CA}" dt="2025-02-27T15:31:51.803" v="20" actId="478"/>
          <ac:spMkLst>
            <pc:docMk/>
            <pc:sldMk cId="252426981" sldId="319"/>
            <ac:spMk id="4" creationId="{EC01A9A5-80AF-E3B0-E8DD-90D54F8EBDB3}"/>
          </ac:spMkLst>
        </pc:spChg>
      </pc:sldChg>
      <pc:sldChg chg="delSp mod modClrScheme chgLayout">
        <pc:chgData name="Lynn Williams" userId="7d910dcb-8da9-4f74-9738-9e21185496a4" providerId="ADAL" clId="{66CD19A1-B448-4219-97AE-C929770387CA}" dt="2025-02-27T15:31:52.829" v="21" actId="478"/>
        <pc:sldMkLst>
          <pc:docMk/>
          <pc:sldMk cId="3048310968" sldId="320"/>
        </pc:sldMkLst>
        <pc:spChg chg="del">
          <ac:chgData name="Lynn Williams" userId="7d910dcb-8da9-4f74-9738-9e21185496a4" providerId="ADAL" clId="{66CD19A1-B448-4219-97AE-C929770387CA}" dt="2025-02-27T15:31:52.829" v="21" actId="478"/>
          <ac:spMkLst>
            <pc:docMk/>
            <pc:sldMk cId="3048310968" sldId="320"/>
            <ac:spMk id="4" creationId="{FD609026-5A82-4B40-660F-4396F032CB17}"/>
          </ac:spMkLst>
        </pc:spChg>
      </pc:sldChg>
      <pc:sldChg chg="delSp add del mod modClrScheme chgLayout">
        <pc:chgData name="Lynn Williams" userId="7d910dcb-8da9-4f74-9738-9e21185496a4" providerId="ADAL" clId="{66CD19A1-B448-4219-97AE-C929770387CA}" dt="2025-02-27T15:31:57.025" v="24" actId="478"/>
        <pc:sldMkLst>
          <pc:docMk/>
          <pc:sldMk cId="3241661043" sldId="321"/>
        </pc:sldMkLst>
        <pc:spChg chg="del">
          <ac:chgData name="Lynn Williams" userId="7d910dcb-8da9-4f74-9738-9e21185496a4" providerId="ADAL" clId="{66CD19A1-B448-4219-97AE-C929770387CA}" dt="2025-02-27T15:31:57.025" v="24" actId="478"/>
          <ac:spMkLst>
            <pc:docMk/>
            <pc:sldMk cId="3241661043" sldId="321"/>
            <ac:spMk id="4" creationId="{203FEEF6-814E-73D6-0F9B-B3B408C6D8D6}"/>
          </ac:spMkLst>
        </pc:spChg>
      </pc:sldChg>
      <pc:sldChg chg="delSp modSp mod modClrScheme chgLayout">
        <pc:chgData name="Lynn Williams" userId="7d910dcb-8da9-4f74-9738-9e21185496a4" providerId="ADAL" clId="{66CD19A1-B448-4219-97AE-C929770387CA}" dt="2025-02-27T15:33:33.524" v="42" actId="1076"/>
        <pc:sldMkLst>
          <pc:docMk/>
          <pc:sldMk cId="3887833728" sldId="322"/>
        </pc:sldMkLst>
        <pc:spChg chg="mod">
          <ac:chgData name="Lynn Williams" userId="7d910dcb-8da9-4f74-9738-9e21185496a4" providerId="ADAL" clId="{66CD19A1-B448-4219-97AE-C929770387CA}" dt="2025-02-27T15:33:33.524" v="42" actId="1076"/>
          <ac:spMkLst>
            <pc:docMk/>
            <pc:sldMk cId="3887833728" sldId="322"/>
            <ac:spMk id="2" creationId="{6C0F6FD5-38C7-6FEC-C104-556FDAFAA228}"/>
          </ac:spMkLst>
        </pc:spChg>
        <pc:spChg chg="del">
          <ac:chgData name="Lynn Williams" userId="7d910dcb-8da9-4f74-9738-9e21185496a4" providerId="ADAL" clId="{66CD19A1-B448-4219-97AE-C929770387CA}" dt="2025-02-27T15:33:01.835" v="34" actId="478"/>
          <ac:spMkLst>
            <pc:docMk/>
            <pc:sldMk cId="3887833728" sldId="322"/>
            <ac:spMk id="4" creationId="{C22E9D92-B996-23B5-4FB7-235EDF616952}"/>
          </ac:spMkLst>
        </pc:spChg>
      </pc:sldChg>
      <pc:sldChg chg="delSp modSp mod modClrScheme chgLayout">
        <pc:chgData name="Lynn Williams" userId="7d910dcb-8da9-4f74-9738-9e21185496a4" providerId="ADAL" clId="{66CD19A1-B448-4219-97AE-C929770387CA}" dt="2025-02-27T15:34:55.793" v="67" actId="1076"/>
        <pc:sldMkLst>
          <pc:docMk/>
          <pc:sldMk cId="317875726" sldId="323"/>
        </pc:sldMkLst>
        <pc:spChg chg="mod">
          <ac:chgData name="Lynn Williams" userId="7d910dcb-8da9-4f74-9738-9e21185496a4" providerId="ADAL" clId="{66CD19A1-B448-4219-97AE-C929770387CA}" dt="2025-02-27T15:34:55.793" v="67" actId="1076"/>
          <ac:spMkLst>
            <pc:docMk/>
            <pc:sldMk cId="317875726" sldId="323"/>
            <ac:spMk id="2" creationId="{9ED22F51-5614-A73C-EE19-E6823A712092}"/>
          </ac:spMkLst>
        </pc:spChg>
        <pc:spChg chg="del">
          <ac:chgData name="Lynn Williams" userId="7d910dcb-8da9-4f74-9738-9e21185496a4" providerId="ADAL" clId="{66CD19A1-B448-4219-97AE-C929770387CA}" dt="2025-02-27T15:34:10.526" v="52" actId="478"/>
          <ac:spMkLst>
            <pc:docMk/>
            <pc:sldMk cId="317875726" sldId="323"/>
            <ac:spMk id="4" creationId="{6425102C-8139-668D-67FB-2C7773A9C0BB}"/>
          </ac:spMkLst>
        </pc:spChg>
      </pc:sldChg>
      <pc:sldChg chg="delSp mod modClrScheme chgLayout">
        <pc:chgData name="Lynn Williams" userId="7d910dcb-8da9-4f74-9738-9e21185496a4" providerId="ADAL" clId="{66CD19A1-B448-4219-97AE-C929770387CA}" dt="2025-02-27T15:34:17.081" v="58" actId="478"/>
        <pc:sldMkLst>
          <pc:docMk/>
          <pc:sldMk cId="2863069219" sldId="325"/>
        </pc:sldMkLst>
        <pc:spChg chg="del">
          <ac:chgData name="Lynn Williams" userId="7d910dcb-8da9-4f74-9738-9e21185496a4" providerId="ADAL" clId="{66CD19A1-B448-4219-97AE-C929770387CA}" dt="2025-02-27T15:34:17.081" v="58" actId="478"/>
          <ac:spMkLst>
            <pc:docMk/>
            <pc:sldMk cId="2863069219" sldId="325"/>
            <ac:spMk id="4" creationId="{C7DB1B89-AE68-5859-32B0-F919A6A21486}"/>
          </ac:spMkLst>
        </pc:spChg>
      </pc:sldChg>
      <pc:sldChg chg="delSp modSp mod modClrScheme chgLayout">
        <pc:chgData name="Lynn Williams" userId="7d910dcb-8da9-4f74-9738-9e21185496a4" providerId="ADAL" clId="{66CD19A1-B448-4219-97AE-C929770387CA}" dt="2025-02-27T15:34:49.550" v="65" actId="1076"/>
        <pc:sldMkLst>
          <pc:docMk/>
          <pc:sldMk cId="1852741266" sldId="326"/>
        </pc:sldMkLst>
        <pc:spChg chg="mod">
          <ac:chgData name="Lynn Williams" userId="7d910dcb-8da9-4f74-9738-9e21185496a4" providerId="ADAL" clId="{66CD19A1-B448-4219-97AE-C929770387CA}" dt="2025-02-27T15:34:49.550" v="65" actId="1076"/>
          <ac:spMkLst>
            <pc:docMk/>
            <pc:sldMk cId="1852741266" sldId="326"/>
            <ac:spMk id="2" creationId="{8AB5E181-CF29-88B8-46CA-7554D09CBBD3}"/>
          </ac:spMkLst>
        </pc:spChg>
        <pc:spChg chg="del">
          <ac:chgData name="Lynn Williams" userId="7d910dcb-8da9-4f74-9738-9e21185496a4" providerId="ADAL" clId="{66CD19A1-B448-4219-97AE-C929770387CA}" dt="2025-02-27T15:34:11.526" v="53" actId="478"/>
          <ac:spMkLst>
            <pc:docMk/>
            <pc:sldMk cId="1852741266" sldId="326"/>
            <ac:spMk id="4" creationId="{89D70C92-7ABE-EF0E-C1F0-6EF12910E93C}"/>
          </ac:spMkLst>
        </pc:spChg>
      </pc:sldChg>
      <pc:sldChg chg="addSp delSp modSp mod modClrScheme chgLayout">
        <pc:chgData name="Lynn Williams" userId="7d910dcb-8da9-4f74-9738-9e21185496a4" providerId="ADAL" clId="{66CD19A1-B448-4219-97AE-C929770387CA}" dt="2025-02-27T15:35:11.041" v="71" actId="1076"/>
        <pc:sldMkLst>
          <pc:docMk/>
          <pc:sldMk cId="2953976195" sldId="327"/>
        </pc:sldMkLst>
        <pc:spChg chg="add del mod">
          <ac:chgData name="Lynn Williams" userId="7d910dcb-8da9-4f74-9738-9e21185496a4" providerId="ADAL" clId="{66CD19A1-B448-4219-97AE-C929770387CA}" dt="2025-02-27T15:35:11.041" v="71" actId="1076"/>
          <ac:spMkLst>
            <pc:docMk/>
            <pc:sldMk cId="2953976195" sldId="327"/>
            <ac:spMk id="2" creationId="{D4B6C735-7DF1-3CC1-3F0D-DBD5C08A3A3C}"/>
          </ac:spMkLst>
        </pc:spChg>
        <pc:spChg chg="del">
          <ac:chgData name="Lynn Williams" userId="7d910dcb-8da9-4f74-9738-9e21185496a4" providerId="ADAL" clId="{66CD19A1-B448-4219-97AE-C929770387CA}" dt="2025-02-27T15:34:15.693" v="57" actId="478"/>
          <ac:spMkLst>
            <pc:docMk/>
            <pc:sldMk cId="2953976195" sldId="327"/>
            <ac:spMk id="4" creationId="{3F8CF066-FA6E-84C3-6C6D-4ABF53493FF6}"/>
          </ac:spMkLst>
        </pc:spChg>
      </pc:sldChg>
      <pc:sldChg chg="delSp modSp mod modClrScheme chgLayout">
        <pc:chgData name="Lynn Williams" userId="7d910dcb-8da9-4f74-9738-9e21185496a4" providerId="ADAL" clId="{66CD19A1-B448-4219-97AE-C929770387CA}" dt="2025-02-27T15:35:03.460" v="69" actId="255"/>
        <pc:sldMkLst>
          <pc:docMk/>
          <pc:sldMk cId="3339569346" sldId="328"/>
        </pc:sldMkLst>
        <pc:spChg chg="mod">
          <ac:chgData name="Lynn Williams" userId="7d910dcb-8da9-4f74-9738-9e21185496a4" providerId="ADAL" clId="{66CD19A1-B448-4219-97AE-C929770387CA}" dt="2025-02-27T15:35:03.460" v="69" actId="255"/>
          <ac:spMkLst>
            <pc:docMk/>
            <pc:sldMk cId="3339569346" sldId="328"/>
            <ac:spMk id="2" creationId="{DC03B7AB-3274-6721-8972-4D6CB59B9AF0}"/>
          </ac:spMkLst>
        </pc:spChg>
        <pc:spChg chg="del">
          <ac:chgData name="Lynn Williams" userId="7d910dcb-8da9-4f74-9738-9e21185496a4" providerId="ADAL" clId="{66CD19A1-B448-4219-97AE-C929770387CA}" dt="2025-02-27T15:34:12.604" v="54" actId="478"/>
          <ac:spMkLst>
            <pc:docMk/>
            <pc:sldMk cId="3339569346" sldId="328"/>
            <ac:spMk id="4" creationId="{B4234685-EF6C-6EAC-682A-6C226C8C71E6}"/>
          </ac:spMkLst>
        </pc:spChg>
      </pc:sldChg>
      <pc:sldChg chg="delSp modSp mod modClrScheme chgLayout">
        <pc:chgData name="Lynn Williams" userId="7d910dcb-8da9-4f74-9738-9e21185496a4" providerId="ADAL" clId="{66CD19A1-B448-4219-97AE-C929770387CA}" dt="2025-02-27T15:35:47.195" v="80" actId="1076"/>
        <pc:sldMkLst>
          <pc:docMk/>
          <pc:sldMk cId="965965176" sldId="329"/>
        </pc:sldMkLst>
        <pc:spChg chg="mod">
          <ac:chgData name="Lynn Williams" userId="7d910dcb-8da9-4f74-9738-9e21185496a4" providerId="ADAL" clId="{66CD19A1-B448-4219-97AE-C929770387CA}" dt="2025-02-27T15:35:47.195" v="80" actId="1076"/>
          <ac:spMkLst>
            <pc:docMk/>
            <pc:sldMk cId="965965176" sldId="329"/>
            <ac:spMk id="2" creationId="{B35ADF4F-1824-4A5B-CAE8-6E09269A79B0}"/>
          </ac:spMkLst>
        </pc:spChg>
        <pc:spChg chg="del">
          <ac:chgData name="Lynn Williams" userId="7d910dcb-8da9-4f74-9738-9e21185496a4" providerId="ADAL" clId="{66CD19A1-B448-4219-97AE-C929770387CA}" dt="2025-02-27T15:35:31.352" v="75" actId="478"/>
          <ac:spMkLst>
            <pc:docMk/>
            <pc:sldMk cId="965965176" sldId="329"/>
            <ac:spMk id="4" creationId="{EB8DD858-9832-B4AB-B019-A4AFBAE4D420}"/>
          </ac:spMkLst>
        </pc:spChg>
      </pc:sldChg>
      <pc:sldChg chg="delSp modSp mod modClrScheme chgLayout">
        <pc:chgData name="Lynn Williams" userId="7d910dcb-8da9-4f74-9738-9e21185496a4" providerId="ADAL" clId="{66CD19A1-B448-4219-97AE-C929770387CA}" dt="2025-02-27T15:35:55.781" v="82" actId="1076"/>
        <pc:sldMkLst>
          <pc:docMk/>
          <pc:sldMk cId="3745828414" sldId="330"/>
        </pc:sldMkLst>
        <pc:spChg chg="mod">
          <ac:chgData name="Lynn Williams" userId="7d910dcb-8da9-4f74-9738-9e21185496a4" providerId="ADAL" clId="{66CD19A1-B448-4219-97AE-C929770387CA}" dt="2025-02-27T15:35:55.781" v="82" actId="1076"/>
          <ac:spMkLst>
            <pc:docMk/>
            <pc:sldMk cId="3745828414" sldId="330"/>
            <ac:spMk id="2" creationId="{F215B9A2-F96A-14C9-EED6-459C8DC5692D}"/>
          </ac:spMkLst>
        </pc:spChg>
        <pc:spChg chg="del">
          <ac:chgData name="Lynn Williams" userId="7d910dcb-8da9-4f74-9738-9e21185496a4" providerId="ADAL" clId="{66CD19A1-B448-4219-97AE-C929770387CA}" dt="2025-02-27T15:35:33.188" v="76" actId="478"/>
          <ac:spMkLst>
            <pc:docMk/>
            <pc:sldMk cId="3745828414" sldId="330"/>
            <ac:spMk id="4" creationId="{E26C620F-51F1-4B0B-F402-AAE3DE804119}"/>
          </ac:spMkLst>
        </pc:spChg>
      </pc:sldChg>
      <pc:sldChg chg="delSp modSp mod modClrScheme chgLayout">
        <pc:chgData name="Lynn Williams" userId="7d910dcb-8da9-4f74-9738-9e21185496a4" providerId="ADAL" clId="{66CD19A1-B448-4219-97AE-C929770387CA}" dt="2025-02-27T15:36:02.500" v="84" actId="1076"/>
        <pc:sldMkLst>
          <pc:docMk/>
          <pc:sldMk cId="1704128404" sldId="331"/>
        </pc:sldMkLst>
        <pc:spChg chg="mod">
          <ac:chgData name="Lynn Williams" userId="7d910dcb-8da9-4f74-9738-9e21185496a4" providerId="ADAL" clId="{66CD19A1-B448-4219-97AE-C929770387CA}" dt="2025-02-27T15:36:02.500" v="84" actId="1076"/>
          <ac:spMkLst>
            <pc:docMk/>
            <pc:sldMk cId="1704128404" sldId="331"/>
            <ac:spMk id="2" creationId="{20371F7B-3A16-2947-6695-811D6B561F3A}"/>
          </ac:spMkLst>
        </pc:spChg>
        <pc:spChg chg="del">
          <ac:chgData name="Lynn Williams" userId="7d910dcb-8da9-4f74-9738-9e21185496a4" providerId="ADAL" clId="{66CD19A1-B448-4219-97AE-C929770387CA}" dt="2025-02-27T15:35:34.420" v="77" actId="478"/>
          <ac:spMkLst>
            <pc:docMk/>
            <pc:sldMk cId="1704128404" sldId="331"/>
            <ac:spMk id="4" creationId="{0C2FB8D9-CB09-851C-C60F-C6EC8AE3A3CB}"/>
          </ac:spMkLst>
        </pc:spChg>
      </pc:sldChg>
      <pc:sldChg chg="delSp mod modClrScheme chgLayout">
        <pc:chgData name="Lynn Williams" userId="7d910dcb-8da9-4f74-9738-9e21185496a4" providerId="ADAL" clId="{66CD19A1-B448-4219-97AE-C929770387CA}" dt="2025-02-27T15:36:20.353" v="88" actId="478"/>
        <pc:sldMkLst>
          <pc:docMk/>
          <pc:sldMk cId="3677878836" sldId="332"/>
        </pc:sldMkLst>
        <pc:spChg chg="del">
          <ac:chgData name="Lynn Williams" userId="7d910dcb-8da9-4f74-9738-9e21185496a4" providerId="ADAL" clId="{66CD19A1-B448-4219-97AE-C929770387CA}" dt="2025-02-27T15:36:20.353" v="88" actId="478"/>
          <ac:spMkLst>
            <pc:docMk/>
            <pc:sldMk cId="3677878836" sldId="332"/>
            <ac:spMk id="4" creationId="{224706A9-6AD8-0B9B-8DFF-B4818BF19963}"/>
          </ac:spMkLst>
        </pc:spChg>
      </pc:sldChg>
      <pc:sldChg chg="delSp mod modClrScheme chgLayout">
        <pc:chgData name="Lynn Williams" userId="7d910dcb-8da9-4f74-9738-9e21185496a4" providerId="ADAL" clId="{66CD19A1-B448-4219-97AE-C929770387CA}" dt="2025-02-27T15:36:21.955" v="89" actId="478"/>
        <pc:sldMkLst>
          <pc:docMk/>
          <pc:sldMk cId="3759794676" sldId="333"/>
        </pc:sldMkLst>
        <pc:spChg chg="del">
          <ac:chgData name="Lynn Williams" userId="7d910dcb-8da9-4f74-9738-9e21185496a4" providerId="ADAL" clId="{66CD19A1-B448-4219-97AE-C929770387CA}" dt="2025-02-27T15:36:21.955" v="89" actId="478"/>
          <ac:spMkLst>
            <pc:docMk/>
            <pc:sldMk cId="3759794676" sldId="333"/>
            <ac:spMk id="4" creationId="{6755DE9C-614D-CE55-003E-AC19BB18897B}"/>
          </ac:spMkLst>
        </pc:spChg>
      </pc:sldChg>
      <pc:sldChg chg="delSp mod modClrScheme chgLayout">
        <pc:chgData name="Lynn Williams" userId="7d910dcb-8da9-4f74-9738-9e21185496a4" providerId="ADAL" clId="{66CD19A1-B448-4219-97AE-C929770387CA}" dt="2025-02-27T15:36:31.301" v="91" actId="478"/>
        <pc:sldMkLst>
          <pc:docMk/>
          <pc:sldMk cId="2445626677" sldId="334"/>
        </pc:sldMkLst>
        <pc:spChg chg="del">
          <ac:chgData name="Lynn Williams" userId="7d910dcb-8da9-4f74-9738-9e21185496a4" providerId="ADAL" clId="{66CD19A1-B448-4219-97AE-C929770387CA}" dt="2025-02-27T15:36:31.301" v="91" actId="478"/>
          <ac:spMkLst>
            <pc:docMk/>
            <pc:sldMk cId="2445626677" sldId="334"/>
            <ac:spMk id="4" creationId="{88B4E01A-6B13-0042-7CE3-1985393DE841}"/>
          </ac:spMkLst>
        </pc:spChg>
      </pc:sldChg>
      <pc:sldChg chg="delSp mod modClrScheme chgLayout">
        <pc:chgData name="Lynn Williams" userId="7d910dcb-8da9-4f74-9738-9e21185496a4" providerId="ADAL" clId="{66CD19A1-B448-4219-97AE-C929770387CA}" dt="2025-02-27T15:36:33.322" v="93" actId="478"/>
        <pc:sldMkLst>
          <pc:docMk/>
          <pc:sldMk cId="1911925085" sldId="335"/>
        </pc:sldMkLst>
        <pc:spChg chg="del">
          <ac:chgData name="Lynn Williams" userId="7d910dcb-8da9-4f74-9738-9e21185496a4" providerId="ADAL" clId="{66CD19A1-B448-4219-97AE-C929770387CA}" dt="2025-02-27T15:36:33.322" v="93" actId="478"/>
          <ac:spMkLst>
            <pc:docMk/>
            <pc:sldMk cId="1911925085" sldId="335"/>
            <ac:spMk id="4" creationId="{E8EC1AC7-A0D8-78CC-D47A-B0EBD9C0B3D3}"/>
          </ac:spMkLst>
        </pc:spChg>
      </pc:sldChg>
      <pc:sldChg chg="delSp mod modClrScheme chgLayout">
        <pc:chgData name="Lynn Williams" userId="7d910dcb-8da9-4f74-9738-9e21185496a4" providerId="ADAL" clId="{66CD19A1-B448-4219-97AE-C929770387CA}" dt="2025-02-27T15:36:34.287" v="94" actId="478"/>
        <pc:sldMkLst>
          <pc:docMk/>
          <pc:sldMk cId="4269502845" sldId="336"/>
        </pc:sldMkLst>
        <pc:spChg chg="del">
          <ac:chgData name="Lynn Williams" userId="7d910dcb-8da9-4f74-9738-9e21185496a4" providerId="ADAL" clId="{66CD19A1-B448-4219-97AE-C929770387CA}" dt="2025-02-27T15:36:34.287" v="94" actId="478"/>
          <ac:spMkLst>
            <pc:docMk/>
            <pc:sldMk cId="4269502845" sldId="336"/>
            <ac:spMk id="4" creationId="{B9B16E6F-DCCE-AF0F-82F4-550E4AA60267}"/>
          </ac:spMkLst>
        </pc:spChg>
      </pc:sldChg>
      <pc:sldChg chg="delSp mod modClrScheme chgLayout">
        <pc:chgData name="Lynn Williams" userId="7d910dcb-8da9-4f74-9738-9e21185496a4" providerId="ADAL" clId="{66CD19A1-B448-4219-97AE-C929770387CA}" dt="2025-02-27T15:36:35.951" v="95" actId="478"/>
        <pc:sldMkLst>
          <pc:docMk/>
          <pc:sldMk cId="2721770282" sldId="337"/>
        </pc:sldMkLst>
        <pc:spChg chg="del">
          <ac:chgData name="Lynn Williams" userId="7d910dcb-8da9-4f74-9738-9e21185496a4" providerId="ADAL" clId="{66CD19A1-B448-4219-97AE-C929770387CA}" dt="2025-02-27T15:36:35.951" v="95" actId="478"/>
          <ac:spMkLst>
            <pc:docMk/>
            <pc:sldMk cId="2721770282" sldId="337"/>
            <ac:spMk id="4" creationId="{4D9AE044-53B4-4C18-0BE6-1B2D983279AE}"/>
          </ac:spMkLst>
        </pc:spChg>
      </pc:sldChg>
      <pc:sldChg chg="delSp modSp mod modClrScheme chgLayout">
        <pc:chgData name="Lynn Williams" userId="7d910dcb-8da9-4f74-9738-9e21185496a4" providerId="ADAL" clId="{66CD19A1-B448-4219-97AE-C929770387CA}" dt="2025-02-27T15:37:19.035" v="108" actId="1076"/>
        <pc:sldMkLst>
          <pc:docMk/>
          <pc:sldMk cId="2894405400" sldId="338"/>
        </pc:sldMkLst>
        <pc:spChg chg="mod">
          <ac:chgData name="Lynn Williams" userId="7d910dcb-8da9-4f74-9738-9e21185496a4" providerId="ADAL" clId="{66CD19A1-B448-4219-97AE-C929770387CA}" dt="2025-02-27T15:37:19.035" v="108" actId="1076"/>
          <ac:spMkLst>
            <pc:docMk/>
            <pc:sldMk cId="2894405400" sldId="338"/>
            <ac:spMk id="2" creationId="{5216C06E-C052-24E8-0D11-ACB3700DF786}"/>
          </ac:spMkLst>
        </pc:spChg>
        <pc:spChg chg="del">
          <ac:chgData name="Lynn Williams" userId="7d910dcb-8da9-4f74-9738-9e21185496a4" providerId="ADAL" clId="{66CD19A1-B448-4219-97AE-C929770387CA}" dt="2025-02-27T15:37:00.301" v="101" actId="478"/>
          <ac:spMkLst>
            <pc:docMk/>
            <pc:sldMk cId="2894405400" sldId="338"/>
            <ac:spMk id="4" creationId="{FB4CE73A-5B7C-108B-F02A-639C607E6950}"/>
          </ac:spMkLst>
        </pc:spChg>
      </pc:sldChg>
      <pc:sldChg chg="delSp modSp mod modClrScheme chgLayout">
        <pc:chgData name="Lynn Williams" userId="7d910dcb-8da9-4f74-9738-9e21185496a4" providerId="ADAL" clId="{66CD19A1-B448-4219-97AE-C929770387CA}" dt="2025-02-27T15:37:16.544" v="107" actId="1076"/>
        <pc:sldMkLst>
          <pc:docMk/>
          <pc:sldMk cId="3670600693" sldId="339"/>
        </pc:sldMkLst>
        <pc:spChg chg="mod">
          <ac:chgData name="Lynn Williams" userId="7d910dcb-8da9-4f74-9738-9e21185496a4" providerId="ADAL" clId="{66CD19A1-B448-4219-97AE-C929770387CA}" dt="2025-02-27T15:37:16.544" v="107" actId="1076"/>
          <ac:spMkLst>
            <pc:docMk/>
            <pc:sldMk cId="3670600693" sldId="339"/>
            <ac:spMk id="2" creationId="{88E6F635-7D71-D254-3FFD-CE8FF1017DD4}"/>
          </ac:spMkLst>
        </pc:spChg>
        <pc:spChg chg="del mod">
          <ac:chgData name="Lynn Williams" userId="7d910dcb-8da9-4f74-9738-9e21185496a4" providerId="ADAL" clId="{66CD19A1-B448-4219-97AE-C929770387CA}" dt="2025-02-27T15:37:01.415" v="103" actId="478"/>
          <ac:spMkLst>
            <pc:docMk/>
            <pc:sldMk cId="3670600693" sldId="339"/>
            <ac:spMk id="4" creationId="{6153621E-C6B3-B0BB-3037-6F5AC7DD5736}"/>
          </ac:spMkLst>
        </pc:spChg>
      </pc:sldChg>
      <pc:sldChg chg="delSp modSp mod modClrScheme chgLayout">
        <pc:chgData name="Lynn Williams" userId="7d910dcb-8da9-4f74-9738-9e21185496a4" providerId="ADAL" clId="{66CD19A1-B448-4219-97AE-C929770387CA}" dt="2025-02-27T15:37:22.294" v="109" actId="1076"/>
        <pc:sldMkLst>
          <pc:docMk/>
          <pc:sldMk cId="3655272921" sldId="340"/>
        </pc:sldMkLst>
        <pc:spChg chg="mod">
          <ac:chgData name="Lynn Williams" userId="7d910dcb-8da9-4f74-9738-9e21185496a4" providerId="ADAL" clId="{66CD19A1-B448-4219-97AE-C929770387CA}" dt="2025-02-27T15:37:22.294" v="109" actId="1076"/>
          <ac:spMkLst>
            <pc:docMk/>
            <pc:sldMk cId="3655272921" sldId="340"/>
            <ac:spMk id="2" creationId="{C75FF57C-8C78-99CD-B70D-8471A5256A16}"/>
          </ac:spMkLst>
        </pc:spChg>
        <pc:spChg chg="del">
          <ac:chgData name="Lynn Williams" userId="7d910dcb-8da9-4f74-9738-9e21185496a4" providerId="ADAL" clId="{66CD19A1-B448-4219-97AE-C929770387CA}" dt="2025-02-27T15:37:02.605" v="104" actId="478"/>
          <ac:spMkLst>
            <pc:docMk/>
            <pc:sldMk cId="3655272921" sldId="340"/>
            <ac:spMk id="4" creationId="{563EEA42-C61D-99FF-322C-6FAB1550B266}"/>
          </ac:spMkLst>
        </pc:spChg>
      </pc:sldChg>
      <pc:sldChg chg="delSp modSp mod modClrScheme chgLayout">
        <pc:chgData name="Lynn Williams" userId="7d910dcb-8da9-4f74-9738-9e21185496a4" providerId="ADAL" clId="{66CD19A1-B448-4219-97AE-C929770387CA}" dt="2025-02-27T15:37:25.906" v="110" actId="1076"/>
        <pc:sldMkLst>
          <pc:docMk/>
          <pc:sldMk cId="3041582019" sldId="341"/>
        </pc:sldMkLst>
        <pc:spChg chg="mod">
          <ac:chgData name="Lynn Williams" userId="7d910dcb-8da9-4f74-9738-9e21185496a4" providerId="ADAL" clId="{66CD19A1-B448-4219-97AE-C929770387CA}" dt="2025-02-27T15:37:25.906" v="110" actId="1076"/>
          <ac:spMkLst>
            <pc:docMk/>
            <pc:sldMk cId="3041582019" sldId="341"/>
            <ac:spMk id="2" creationId="{271D2AD6-C5B9-73CC-4BC7-874E5B49E8A6}"/>
          </ac:spMkLst>
        </pc:spChg>
        <pc:spChg chg="del">
          <ac:chgData name="Lynn Williams" userId="7d910dcb-8da9-4f74-9738-9e21185496a4" providerId="ADAL" clId="{66CD19A1-B448-4219-97AE-C929770387CA}" dt="2025-02-27T15:37:03.859" v="105" actId="478"/>
          <ac:spMkLst>
            <pc:docMk/>
            <pc:sldMk cId="3041582019" sldId="341"/>
            <ac:spMk id="4" creationId="{641870A6-C9A8-3E32-D89F-9C994EB30652}"/>
          </ac:spMkLst>
        </pc:spChg>
      </pc:sldChg>
      <pc:sldChg chg="delSp modSp mod modClrScheme chgLayout">
        <pc:chgData name="Lynn Williams" userId="7d910dcb-8da9-4f74-9738-9e21185496a4" providerId="ADAL" clId="{66CD19A1-B448-4219-97AE-C929770387CA}" dt="2025-02-27T15:38:39.183" v="134" actId="1076"/>
        <pc:sldMkLst>
          <pc:docMk/>
          <pc:sldMk cId="2316362650" sldId="342"/>
        </pc:sldMkLst>
        <pc:spChg chg="mod">
          <ac:chgData name="Lynn Williams" userId="7d910dcb-8da9-4f74-9738-9e21185496a4" providerId="ADAL" clId="{66CD19A1-B448-4219-97AE-C929770387CA}" dt="2025-02-27T15:38:39.183" v="134" actId="1076"/>
          <ac:spMkLst>
            <pc:docMk/>
            <pc:sldMk cId="2316362650" sldId="342"/>
            <ac:spMk id="2" creationId="{A688E378-0E88-41EE-B018-3C337970E8A7}"/>
          </ac:spMkLst>
        </pc:spChg>
        <pc:spChg chg="del">
          <ac:chgData name="Lynn Williams" userId="7d910dcb-8da9-4f74-9738-9e21185496a4" providerId="ADAL" clId="{66CD19A1-B448-4219-97AE-C929770387CA}" dt="2025-02-27T15:38:32.725" v="130" actId="478"/>
          <ac:spMkLst>
            <pc:docMk/>
            <pc:sldMk cId="2316362650" sldId="342"/>
            <ac:spMk id="4" creationId="{DE44ACF0-50DD-4D71-DA20-5D360CA70F5E}"/>
          </ac:spMkLst>
        </pc:spChg>
      </pc:sldChg>
      <pc:sldChg chg="addSp delSp modSp mod modClrScheme chgLayout">
        <pc:chgData name="Lynn Williams" userId="7d910dcb-8da9-4f74-9738-9e21185496a4" providerId="ADAL" clId="{66CD19A1-B448-4219-97AE-C929770387CA}" dt="2025-02-27T15:38:42.383" v="135" actId="1076"/>
        <pc:sldMkLst>
          <pc:docMk/>
          <pc:sldMk cId="749890406" sldId="343"/>
        </pc:sldMkLst>
        <pc:spChg chg="add del mod">
          <ac:chgData name="Lynn Williams" userId="7d910dcb-8da9-4f74-9738-9e21185496a4" providerId="ADAL" clId="{66CD19A1-B448-4219-97AE-C929770387CA}" dt="2025-02-27T15:38:42.383" v="135" actId="1076"/>
          <ac:spMkLst>
            <pc:docMk/>
            <pc:sldMk cId="749890406" sldId="343"/>
            <ac:spMk id="2" creationId="{DBE28FF2-D874-D9BD-6384-3132CE0A97A9}"/>
          </ac:spMkLst>
        </pc:spChg>
        <pc:spChg chg="del">
          <ac:chgData name="Lynn Williams" userId="7d910dcb-8da9-4f74-9738-9e21185496a4" providerId="ADAL" clId="{66CD19A1-B448-4219-97AE-C929770387CA}" dt="2025-02-27T15:38:35.434" v="133" actId="478"/>
          <ac:spMkLst>
            <pc:docMk/>
            <pc:sldMk cId="749890406" sldId="343"/>
            <ac:spMk id="4" creationId="{461A3411-0F48-E8E1-4117-4ADC63870B99}"/>
          </ac:spMkLst>
        </pc:spChg>
      </pc:sldChg>
      <pc:sldChg chg="delSp modSp mod modClrScheme chgLayout">
        <pc:chgData name="Lynn Williams" userId="7d910dcb-8da9-4f74-9738-9e21185496a4" providerId="ADAL" clId="{66CD19A1-B448-4219-97AE-C929770387CA}" dt="2025-02-27T15:39:14.507" v="144" actId="1076"/>
        <pc:sldMkLst>
          <pc:docMk/>
          <pc:sldMk cId="4179128937" sldId="344"/>
        </pc:sldMkLst>
        <pc:spChg chg="mod">
          <ac:chgData name="Lynn Williams" userId="7d910dcb-8da9-4f74-9738-9e21185496a4" providerId="ADAL" clId="{66CD19A1-B448-4219-97AE-C929770387CA}" dt="2025-02-27T15:39:14.507" v="144" actId="1076"/>
          <ac:spMkLst>
            <pc:docMk/>
            <pc:sldMk cId="4179128937" sldId="344"/>
            <ac:spMk id="2" creationId="{15B3C8C5-E47F-66BD-66F8-A68B0FD00E31}"/>
          </ac:spMkLst>
        </pc:spChg>
        <pc:spChg chg="del">
          <ac:chgData name="Lynn Williams" userId="7d910dcb-8da9-4f74-9738-9e21185496a4" providerId="ADAL" clId="{66CD19A1-B448-4219-97AE-C929770387CA}" dt="2025-02-27T15:39:09.094" v="142" actId="478"/>
          <ac:spMkLst>
            <pc:docMk/>
            <pc:sldMk cId="4179128937" sldId="344"/>
            <ac:spMk id="4" creationId="{FF13F9B4-D5C4-06E9-5F10-F61AB6DD068D}"/>
          </ac:spMkLst>
        </pc:spChg>
      </pc:sldChg>
      <pc:sldChg chg="delSp modSp mod modClrScheme chgLayout">
        <pc:chgData name="Lynn Williams" userId="7d910dcb-8da9-4f74-9738-9e21185496a4" providerId="ADAL" clId="{66CD19A1-B448-4219-97AE-C929770387CA}" dt="2025-02-27T15:39:18.339" v="145" actId="1076"/>
        <pc:sldMkLst>
          <pc:docMk/>
          <pc:sldMk cId="2999026214" sldId="345"/>
        </pc:sldMkLst>
        <pc:spChg chg="mod">
          <ac:chgData name="Lynn Williams" userId="7d910dcb-8da9-4f74-9738-9e21185496a4" providerId="ADAL" clId="{66CD19A1-B448-4219-97AE-C929770387CA}" dt="2025-02-27T15:39:18.339" v="145" actId="1076"/>
          <ac:spMkLst>
            <pc:docMk/>
            <pc:sldMk cId="2999026214" sldId="345"/>
            <ac:spMk id="2" creationId="{812615FD-B8EB-D1F5-A0DF-A5A27E4FE068}"/>
          </ac:spMkLst>
        </pc:spChg>
        <pc:spChg chg="del">
          <ac:chgData name="Lynn Williams" userId="7d910dcb-8da9-4f74-9738-9e21185496a4" providerId="ADAL" clId="{66CD19A1-B448-4219-97AE-C929770387CA}" dt="2025-02-27T15:39:10.337" v="143" actId="478"/>
          <ac:spMkLst>
            <pc:docMk/>
            <pc:sldMk cId="2999026214" sldId="345"/>
            <ac:spMk id="4" creationId="{041D13A1-3D00-4D98-52D8-831F60EB29D2}"/>
          </ac:spMkLst>
        </pc:spChg>
      </pc:sldChg>
      <pc:sldChg chg="delSp modSp mod modClrScheme chgLayout">
        <pc:chgData name="Lynn Williams" userId="7d910dcb-8da9-4f74-9738-9e21185496a4" providerId="ADAL" clId="{66CD19A1-B448-4219-97AE-C929770387CA}" dt="2025-02-27T15:39:47.293" v="154" actId="1076"/>
        <pc:sldMkLst>
          <pc:docMk/>
          <pc:sldMk cId="3312860878" sldId="346"/>
        </pc:sldMkLst>
        <pc:spChg chg="mod">
          <ac:chgData name="Lynn Williams" userId="7d910dcb-8da9-4f74-9738-9e21185496a4" providerId="ADAL" clId="{66CD19A1-B448-4219-97AE-C929770387CA}" dt="2025-02-27T15:39:47.293" v="154" actId="1076"/>
          <ac:spMkLst>
            <pc:docMk/>
            <pc:sldMk cId="3312860878" sldId="346"/>
            <ac:spMk id="2" creationId="{CFB28896-22C0-7E60-895F-C3EEEF869BAA}"/>
          </ac:spMkLst>
        </pc:spChg>
        <pc:spChg chg="del">
          <ac:chgData name="Lynn Williams" userId="7d910dcb-8da9-4f74-9738-9e21185496a4" providerId="ADAL" clId="{66CD19A1-B448-4219-97AE-C929770387CA}" dt="2025-02-27T15:39:42.653" v="152" actId="478"/>
          <ac:spMkLst>
            <pc:docMk/>
            <pc:sldMk cId="3312860878" sldId="346"/>
            <ac:spMk id="4" creationId="{78DD58D5-A1AD-F793-2EC0-0E9F78BA780A}"/>
          </ac:spMkLst>
        </pc:spChg>
      </pc:sldChg>
      <pc:sldChg chg="delSp modSp mod modClrScheme chgLayout">
        <pc:chgData name="Lynn Williams" userId="7d910dcb-8da9-4f74-9738-9e21185496a4" providerId="ADAL" clId="{66CD19A1-B448-4219-97AE-C929770387CA}" dt="2025-02-27T15:39:56.324" v="156" actId="1076"/>
        <pc:sldMkLst>
          <pc:docMk/>
          <pc:sldMk cId="87603498" sldId="347"/>
        </pc:sldMkLst>
        <pc:spChg chg="mod">
          <ac:chgData name="Lynn Williams" userId="7d910dcb-8da9-4f74-9738-9e21185496a4" providerId="ADAL" clId="{66CD19A1-B448-4219-97AE-C929770387CA}" dt="2025-02-27T15:39:56.324" v="156" actId="1076"/>
          <ac:spMkLst>
            <pc:docMk/>
            <pc:sldMk cId="87603498" sldId="347"/>
            <ac:spMk id="2" creationId="{97F53139-525B-7224-B47A-DD8B3C3347F7}"/>
          </ac:spMkLst>
        </pc:spChg>
        <pc:spChg chg="del">
          <ac:chgData name="Lynn Williams" userId="7d910dcb-8da9-4f74-9738-9e21185496a4" providerId="ADAL" clId="{66CD19A1-B448-4219-97AE-C929770387CA}" dt="2025-02-27T15:39:44.340" v="153" actId="478"/>
          <ac:spMkLst>
            <pc:docMk/>
            <pc:sldMk cId="87603498" sldId="347"/>
            <ac:spMk id="4" creationId="{02D755F4-BC0B-E169-FD2B-D5B47568E8A6}"/>
          </ac:spMkLst>
        </pc:spChg>
      </pc:sldChg>
      <pc:sldChg chg="addSp delSp modSp mod modClrScheme chgLayout">
        <pc:chgData name="Lynn Williams" userId="7d910dcb-8da9-4f74-9738-9e21185496a4" providerId="ADAL" clId="{66CD19A1-B448-4219-97AE-C929770387CA}" dt="2025-02-27T15:40:55.361" v="175" actId="1076"/>
        <pc:sldMkLst>
          <pc:docMk/>
          <pc:sldMk cId="2086376535" sldId="348"/>
        </pc:sldMkLst>
        <pc:spChg chg="mod">
          <ac:chgData name="Lynn Williams" userId="7d910dcb-8da9-4f74-9738-9e21185496a4" providerId="ADAL" clId="{66CD19A1-B448-4219-97AE-C929770387CA}" dt="2025-02-27T15:40:55.361" v="175" actId="1076"/>
          <ac:spMkLst>
            <pc:docMk/>
            <pc:sldMk cId="2086376535" sldId="348"/>
            <ac:spMk id="2" creationId="{DF203C44-D5E9-9AF1-2EC1-7814994B3011}"/>
          </ac:spMkLst>
        </pc:spChg>
        <pc:spChg chg="add del">
          <ac:chgData name="Lynn Williams" userId="7d910dcb-8da9-4f74-9738-9e21185496a4" providerId="ADAL" clId="{66CD19A1-B448-4219-97AE-C929770387CA}" dt="2025-02-27T15:40:36.888" v="168" actId="478"/>
          <ac:spMkLst>
            <pc:docMk/>
            <pc:sldMk cId="2086376535" sldId="348"/>
            <ac:spMk id="4" creationId="{902C2A7A-71BA-C406-2359-E2B1EC89C31D}"/>
          </ac:spMkLst>
        </pc:spChg>
      </pc:sldChg>
      <pc:sldChg chg="delSp modSp mod modClrScheme chgLayout">
        <pc:chgData name="Lynn Williams" userId="7d910dcb-8da9-4f74-9738-9e21185496a4" providerId="ADAL" clId="{66CD19A1-B448-4219-97AE-C929770387CA}" dt="2025-02-27T15:40:58.274" v="176" actId="1076"/>
        <pc:sldMkLst>
          <pc:docMk/>
          <pc:sldMk cId="2882398405" sldId="349"/>
        </pc:sldMkLst>
        <pc:spChg chg="mod">
          <ac:chgData name="Lynn Williams" userId="7d910dcb-8da9-4f74-9738-9e21185496a4" providerId="ADAL" clId="{66CD19A1-B448-4219-97AE-C929770387CA}" dt="2025-02-27T15:40:58.274" v="176" actId="1076"/>
          <ac:spMkLst>
            <pc:docMk/>
            <pc:sldMk cId="2882398405" sldId="349"/>
            <ac:spMk id="2" creationId="{C23E00E4-F286-C85E-F8EB-AD7E6E575740}"/>
          </ac:spMkLst>
        </pc:spChg>
        <pc:spChg chg="del">
          <ac:chgData name="Lynn Williams" userId="7d910dcb-8da9-4f74-9738-9e21185496a4" providerId="ADAL" clId="{66CD19A1-B448-4219-97AE-C929770387CA}" dt="2025-02-27T15:40:26.264" v="163" actId="478"/>
          <ac:spMkLst>
            <pc:docMk/>
            <pc:sldMk cId="2882398405" sldId="349"/>
            <ac:spMk id="4" creationId="{2ADEDBF7-220D-5C45-F856-8B00CC1CE6B1}"/>
          </ac:spMkLst>
        </pc:spChg>
      </pc:sldChg>
      <pc:sldChg chg="addSp delSp modSp mod modClrScheme chgLayout">
        <pc:chgData name="Lynn Williams" userId="7d910dcb-8da9-4f74-9738-9e21185496a4" providerId="ADAL" clId="{66CD19A1-B448-4219-97AE-C929770387CA}" dt="2025-02-27T15:40:51.069" v="174" actId="1076"/>
        <pc:sldMkLst>
          <pc:docMk/>
          <pc:sldMk cId="3405038384" sldId="350"/>
        </pc:sldMkLst>
        <pc:spChg chg="mod">
          <ac:chgData name="Lynn Williams" userId="7d910dcb-8da9-4f74-9738-9e21185496a4" providerId="ADAL" clId="{66CD19A1-B448-4219-97AE-C929770387CA}" dt="2025-02-27T15:40:51.069" v="174" actId="1076"/>
          <ac:spMkLst>
            <pc:docMk/>
            <pc:sldMk cId="3405038384" sldId="350"/>
            <ac:spMk id="2" creationId="{50E76EFF-E7F0-F6CD-A5A5-F8294EBC2E1D}"/>
          </ac:spMkLst>
        </pc:spChg>
        <pc:spChg chg="add del">
          <ac:chgData name="Lynn Williams" userId="7d910dcb-8da9-4f74-9738-9e21185496a4" providerId="ADAL" clId="{66CD19A1-B448-4219-97AE-C929770387CA}" dt="2025-02-27T15:40:38.055" v="169" actId="478"/>
          <ac:spMkLst>
            <pc:docMk/>
            <pc:sldMk cId="3405038384" sldId="350"/>
            <ac:spMk id="4" creationId="{1D5AE7C6-CDB8-1BBB-64E2-1878733C919D}"/>
          </ac:spMkLst>
        </pc:spChg>
      </pc:sldChg>
      <pc:sldChg chg="delSp modSp mod modClrScheme chgLayout">
        <pc:chgData name="Lynn Williams" userId="7d910dcb-8da9-4f74-9738-9e21185496a4" providerId="ADAL" clId="{66CD19A1-B448-4219-97AE-C929770387CA}" dt="2025-02-27T15:40:44.151" v="172" actId="1076"/>
        <pc:sldMkLst>
          <pc:docMk/>
          <pc:sldMk cId="3886845859" sldId="351"/>
        </pc:sldMkLst>
        <pc:spChg chg="mod">
          <ac:chgData name="Lynn Williams" userId="7d910dcb-8da9-4f74-9738-9e21185496a4" providerId="ADAL" clId="{66CD19A1-B448-4219-97AE-C929770387CA}" dt="2025-02-27T15:40:44.151" v="172" actId="1076"/>
          <ac:spMkLst>
            <pc:docMk/>
            <pc:sldMk cId="3886845859" sldId="351"/>
            <ac:spMk id="2" creationId="{74E1FBE7-2BAD-DD17-642E-38CF3D4CF192}"/>
          </ac:spMkLst>
        </pc:spChg>
        <pc:spChg chg="del">
          <ac:chgData name="Lynn Williams" userId="7d910dcb-8da9-4f74-9738-9e21185496a4" providerId="ADAL" clId="{66CD19A1-B448-4219-97AE-C929770387CA}" dt="2025-02-27T15:40:40.879" v="171" actId="478"/>
          <ac:spMkLst>
            <pc:docMk/>
            <pc:sldMk cId="3886845859" sldId="351"/>
            <ac:spMk id="4" creationId="{DD0E9155-4F8B-5991-71C3-57E95F0DB13C}"/>
          </ac:spMkLst>
        </pc:spChg>
      </pc:sldChg>
      <pc:sldChg chg="delSp modSp mod modClrScheme chgLayout">
        <pc:chgData name="Lynn Williams" userId="7d910dcb-8da9-4f74-9738-9e21185496a4" providerId="ADAL" clId="{66CD19A1-B448-4219-97AE-C929770387CA}" dt="2025-02-27T15:40:47.565" v="173" actId="1076"/>
        <pc:sldMkLst>
          <pc:docMk/>
          <pc:sldMk cId="2614076998" sldId="352"/>
        </pc:sldMkLst>
        <pc:spChg chg="mod">
          <ac:chgData name="Lynn Williams" userId="7d910dcb-8da9-4f74-9738-9e21185496a4" providerId="ADAL" clId="{66CD19A1-B448-4219-97AE-C929770387CA}" dt="2025-02-27T15:40:47.565" v="173" actId="1076"/>
          <ac:spMkLst>
            <pc:docMk/>
            <pc:sldMk cId="2614076998" sldId="352"/>
            <ac:spMk id="2" creationId="{96AB81B3-ED17-A419-3C32-FC1F22FDBB50}"/>
          </ac:spMkLst>
        </pc:spChg>
        <pc:spChg chg="del">
          <ac:chgData name="Lynn Williams" userId="7d910dcb-8da9-4f74-9738-9e21185496a4" providerId="ADAL" clId="{66CD19A1-B448-4219-97AE-C929770387CA}" dt="2025-02-27T15:40:39.314" v="170" actId="478"/>
          <ac:spMkLst>
            <pc:docMk/>
            <pc:sldMk cId="2614076998" sldId="352"/>
            <ac:spMk id="4" creationId="{F5292980-53D6-E361-7F8A-C166C819E58F}"/>
          </ac:spMkLst>
        </pc:spChg>
      </pc:sldChg>
      <pc:sldChg chg="delSp modSp mod modClrScheme chgLayout">
        <pc:chgData name="Lynn Williams" userId="7d910dcb-8da9-4f74-9738-9e21185496a4" providerId="ADAL" clId="{66CD19A1-B448-4219-97AE-C929770387CA}" dt="2025-02-27T15:43:39.615" v="211" actId="1076"/>
        <pc:sldMkLst>
          <pc:docMk/>
          <pc:sldMk cId="985960175" sldId="353"/>
        </pc:sldMkLst>
        <pc:spChg chg="mod">
          <ac:chgData name="Lynn Williams" userId="7d910dcb-8da9-4f74-9738-9e21185496a4" providerId="ADAL" clId="{66CD19A1-B448-4219-97AE-C929770387CA}" dt="2025-02-27T15:43:39.615" v="211" actId="1076"/>
          <ac:spMkLst>
            <pc:docMk/>
            <pc:sldMk cId="985960175" sldId="353"/>
            <ac:spMk id="2" creationId="{CF56202A-C6BD-B723-37EB-5F522A6B8E83}"/>
          </ac:spMkLst>
        </pc:spChg>
        <pc:spChg chg="del">
          <ac:chgData name="Lynn Williams" userId="7d910dcb-8da9-4f74-9738-9e21185496a4" providerId="ADAL" clId="{66CD19A1-B448-4219-97AE-C929770387CA}" dt="2025-02-27T15:43:27.915" v="208" actId="478"/>
          <ac:spMkLst>
            <pc:docMk/>
            <pc:sldMk cId="985960175" sldId="353"/>
            <ac:spMk id="4" creationId="{D950A598-EAB6-0685-1C64-F9A6C6A15024}"/>
          </ac:spMkLst>
        </pc:spChg>
      </pc:sldChg>
      <pc:sldChg chg="delSp modSp mod modClrScheme chgLayout">
        <pc:chgData name="Lynn Williams" userId="7d910dcb-8da9-4f74-9738-9e21185496a4" providerId="ADAL" clId="{66CD19A1-B448-4219-97AE-C929770387CA}" dt="2025-02-27T15:44:12.209" v="223" actId="1076"/>
        <pc:sldMkLst>
          <pc:docMk/>
          <pc:sldMk cId="3737974892" sldId="354"/>
        </pc:sldMkLst>
        <pc:spChg chg="mod">
          <ac:chgData name="Lynn Williams" userId="7d910dcb-8da9-4f74-9738-9e21185496a4" providerId="ADAL" clId="{66CD19A1-B448-4219-97AE-C929770387CA}" dt="2025-02-27T15:44:12.209" v="223" actId="1076"/>
          <ac:spMkLst>
            <pc:docMk/>
            <pc:sldMk cId="3737974892" sldId="354"/>
            <ac:spMk id="2" creationId="{60180195-FF51-7894-052E-B3B0013B601A}"/>
          </ac:spMkLst>
        </pc:spChg>
        <pc:spChg chg="del">
          <ac:chgData name="Lynn Williams" userId="7d910dcb-8da9-4f74-9738-9e21185496a4" providerId="ADAL" clId="{66CD19A1-B448-4219-97AE-C929770387CA}" dt="2025-02-27T15:43:30.828" v="209" actId="478"/>
          <ac:spMkLst>
            <pc:docMk/>
            <pc:sldMk cId="3737974892" sldId="354"/>
            <ac:spMk id="4" creationId="{E0DC86AF-8D92-AE16-F05E-7A295831BCF1}"/>
          </ac:spMkLst>
        </pc:spChg>
      </pc:sldChg>
      <pc:sldChg chg="modSp mod">
        <pc:chgData name="Lynn Williams" userId="7d910dcb-8da9-4f74-9738-9e21185496a4" providerId="ADAL" clId="{66CD19A1-B448-4219-97AE-C929770387CA}" dt="2025-02-27T15:50:44.158" v="301" actId="6559"/>
        <pc:sldMkLst>
          <pc:docMk/>
          <pc:sldMk cId="1288703512" sldId="355"/>
        </pc:sldMkLst>
        <pc:spChg chg="mod">
          <ac:chgData name="Lynn Williams" userId="7d910dcb-8da9-4f74-9738-9e21185496a4" providerId="ADAL" clId="{66CD19A1-B448-4219-97AE-C929770387CA}" dt="2025-02-27T15:50:44.158" v="301" actId="6559"/>
          <ac:spMkLst>
            <pc:docMk/>
            <pc:sldMk cId="1288703512" sldId="355"/>
            <ac:spMk id="2" creationId="{1642857A-B011-801E-80F6-A9A322070793}"/>
          </ac:spMkLst>
        </pc:spChg>
        <pc:spChg chg="mod">
          <ac:chgData name="Lynn Williams" userId="7d910dcb-8da9-4f74-9738-9e21185496a4" providerId="ADAL" clId="{66CD19A1-B448-4219-97AE-C929770387CA}" dt="2025-02-27T15:50:41.643" v="300"/>
          <ac:spMkLst>
            <pc:docMk/>
            <pc:sldMk cId="1288703512" sldId="355"/>
            <ac:spMk id="3" creationId="{01BA0769-3382-7D2E-67E6-40EBD218E130}"/>
          </ac:spMkLst>
        </pc:spChg>
      </pc:sldChg>
      <pc:sldChg chg="modSp mod">
        <pc:chgData name="Lynn Williams" userId="7d910dcb-8da9-4f74-9738-9e21185496a4" providerId="ADAL" clId="{66CD19A1-B448-4219-97AE-C929770387CA}" dt="2025-02-27T15:52:31.097" v="332" actId="6559"/>
        <pc:sldMkLst>
          <pc:docMk/>
          <pc:sldMk cId="2311969923" sldId="356"/>
        </pc:sldMkLst>
        <pc:spChg chg="mod">
          <ac:chgData name="Lynn Williams" userId="7d910dcb-8da9-4f74-9738-9e21185496a4" providerId="ADAL" clId="{66CD19A1-B448-4219-97AE-C929770387CA}" dt="2025-02-27T15:52:31.097" v="332" actId="6559"/>
          <ac:spMkLst>
            <pc:docMk/>
            <pc:sldMk cId="2311969923" sldId="356"/>
            <ac:spMk id="2" creationId="{6199C3B6-A289-1D23-1B01-DC73598F1C92}"/>
          </ac:spMkLst>
        </pc:spChg>
        <pc:spChg chg="mod">
          <ac:chgData name="Lynn Williams" userId="7d910dcb-8da9-4f74-9738-9e21185496a4" providerId="ADAL" clId="{66CD19A1-B448-4219-97AE-C929770387CA}" dt="2025-02-27T15:52:28.164" v="331"/>
          <ac:spMkLst>
            <pc:docMk/>
            <pc:sldMk cId="2311969923" sldId="356"/>
            <ac:spMk id="3" creationId="{BE0AC262-EB01-D509-2DD5-BD49F6247BFC}"/>
          </ac:spMkLst>
        </pc:spChg>
      </pc:sldChg>
      <pc:sldChg chg="delSp modSp mod modClrScheme chgLayout">
        <pc:chgData name="Lynn Williams" userId="7d910dcb-8da9-4f74-9738-9e21185496a4" providerId="ADAL" clId="{66CD19A1-B448-4219-97AE-C929770387CA}" dt="2025-02-27T15:51:31.241" v="310" actId="1076"/>
        <pc:sldMkLst>
          <pc:docMk/>
          <pc:sldMk cId="1364743785" sldId="357"/>
        </pc:sldMkLst>
        <pc:spChg chg="mod">
          <ac:chgData name="Lynn Williams" userId="7d910dcb-8da9-4f74-9738-9e21185496a4" providerId="ADAL" clId="{66CD19A1-B448-4219-97AE-C929770387CA}" dt="2025-02-27T15:51:31.241" v="310" actId="1076"/>
          <ac:spMkLst>
            <pc:docMk/>
            <pc:sldMk cId="1364743785" sldId="357"/>
            <ac:spMk id="2" creationId="{E5FB5FB6-E14D-0EFE-21E8-E9DA95B8D35B}"/>
          </ac:spMkLst>
        </pc:spChg>
        <pc:spChg chg="del">
          <ac:chgData name="Lynn Williams" userId="7d910dcb-8da9-4f74-9738-9e21185496a4" providerId="ADAL" clId="{66CD19A1-B448-4219-97AE-C929770387CA}" dt="2025-02-27T15:50:50.517" v="302" actId="478"/>
          <ac:spMkLst>
            <pc:docMk/>
            <pc:sldMk cId="1364743785" sldId="357"/>
            <ac:spMk id="4" creationId="{ED100C14-0FD4-8A58-DC69-29E90F79244B}"/>
          </ac:spMkLst>
        </pc:spChg>
      </pc:sldChg>
      <pc:sldChg chg="modSp mod modClrScheme chgLayout">
        <pc:chgData name="Lynn Williams" userId="7d910dcb-8da9-4f74-9738-9e21185496a4" providerId="ADAL" clId="{66CD19A1-B448-4219-97AE-C929770387CA}" dt="2025-02-27T15:48:35.842" v="275" actId="1076"/>
        <pc:sldMkLst>
          <pc:docMk/>
          <pc:sldMk cId="3261490681" sldId="358"/>
        </pc:sldMkLst>
        <pc:spChg chg="mod">
          <ac:chgData name="Lynn Williams" userId="7d910dcb-8da9-4f74-9738-9e21185496a4" providerId="ADAL" clId="{66CD19A1-B448-4219-97AE-C929770387CA}" dt="2025-02-27T15:48:35.842" v="275" actId="1076"/>
          <ac:spMkLst>
            <pc:docMk/>
            <pc:sldMk cId="3261490681" sldId="358"/>
            <ac:spMk id="3" creationId="{7D77955A-7A7C-324C-D5AF-42713E624E42}"/>
          </ac:spMkLst>
        </pc:spChg>
      </pc:sldChg>
      <pc:sldChg chg="modSp">
        <pc:chgData name="Lynn Williams" userId="7d910dcb-8da9-4f74-9738-9e21185496a4" providerId="ADAL" clId="{66CD19A1-B448-4219-97AE-C929770387CA}" dt="2025-02-27T15:49:56.273" v="292"/>
        <pc:sldMkLst>
          <pc:docMk/>
          <pc:sldMk cId="1939739271" sldId="360"/>
        </pc:sldMkLst>
        <pc:picChg chg="mod">
          <ac:chgData name="Lynn Williams" userId="7d910dcb-8da9-4f74-9738-9e21185496a4" providerId="ADAL" clId="{66CD19A1-B448-4219-97AE-C929770387CA}" dt="2025-02-27T15:49:56.273" v="292"/>
          <ac:picMkLst>
            <pc:docMk/>
            <pc:sldMk cId="1939739271" sldId="360"/>
            <ac:picMk id="4" creationId="{A66E5830-ED45-2FF1-C3C7-DB66B030660F}"/>
          </ac:picMkLst>
        </pc:picChg>
      </pc:sldChg>
      <pc:sldChg chg="modSp">
        <pc:chgData name="Lynn Williams" userId="7d910dcb-8da9-4f74-9738-9e21185496a4" providerId="ADAL" clId="{66CD19A1-B448-4219-97AE-C929770387CA}" dt="2025-02-27T15:52:22.551" v="330"/>
        <pc:sldMkLst>
          <pc:docMk/>
          <pc:sldMk cId="1473309225" sldId="363"/>
        </pc:sldMkLst>
        <pc:picChg chg="mod">
          <ac:chgData name="Lynn Williams" userId="7d910dcb-8da9-4f74-9738-9e21185496a4" providerId="ADAL" clId="{66CD19A1-B448-4219-97AE-C929770387CA}" dt="2025-02-27T15:52:22.551" v="330"/>
          <ac:picMkLst>
            <pc:docMk/>
            <pc:sldMk cId="1473309225" sldId="363"/>
            <ac:picMk id="3" creationId="{EC44F063-24BF-029D-2320-C623D446A266}"/>
          </ac:picMkLst>
        </pc:picChg>
      </pc:sldChg>
      <pc:sldChg chg="modSp mod">
        <pc:chgData name="Lynn Williams" userId="7d910dcb-8da9-4f74-9738-9e21185496a4" providerId="ADAL" clId="{66CD19A1-B448-4219-97AE-C929770387CA}" dt="2025-02-27T15:57:48.314" v="382" actId="1076"/>
        <pc:sldMkLst>
          <pc:docMk/>
          <pc:sldMk cId="1983816116" sldId="364"/>
        </pc:sldMkLst>
        <pc:spChg chg="mod">
          <ac:chgData name="Lynn Williams" userId="7d910dcb-8da9-4f74-9738-9e21185496a4" providerId="ADAL" clId="{66CD19A1-B448-4219-97AE-C929770387CA}" dt="2025-02-27T15:57:48.314" v="382" actId="1076"/>
          <ac:spMkLst>
            <pc:docMk/>
            <pc:sldMk cId="1983816116" sldId="364"/>
            <ac:spMk id="4" creationId="{177CC9B9-F14D-6E3B-F3D4-45B6EC5DDCDC}"/>
          </ac:spMkLst>
        </pc:spChg>
        <pc:spChg chg="mod">
          <ac:chgData name="Lynn Williams" userId="7d910dcb-8da9-4f74-9738-9e21185496a4" providerId="ADAL" clId="{66CD19A1-B448-4219-97AE-C929770387CA}" dt="2025-02-27T15:52:36.245" v="333"/>
          <ac:spMkLst>
            <pc:docMk/>
            <pc:sldMk cId="1983816116" sldId="364"/>
            <ac:spMk id="5" creationId="{595FB96B-6572-95AC-9B39-1F1C796FE93A}"/>
          </ac:spMkLst>
        </pc:spChg>
        <pc:picChg chg="mod">
          <ac:chgData name="Lynn Williams" userId="7d910dcb-8da9-4f74-9738-9e21185496a4" providerId="ADAL" clId="{66CD19A1-B448-4219-97AE-C929770387CA}" dt="2025-02-27T15:57:39.651" v="379" actId="1076"/>
          <ac:picMkLst>
            <pc:docMk/>
            <pc:sldMk cId="1983816116" sldId="364"/>
            <ac:picMk id="3" creationId="{0527362C-F1DF-0736-D639-AD9FFE552E6C}"/>
          </ac:picMkLst>
        </pc:picChg>
      </pc:sldChg>
      <pc:sldChg chg="delSp mod modClrScheme chgLayout">
        <pc:chgData name="Lynn Williams" userId="7d910dcb-8da9-4f74-9738-9e21185496a4" providerId="ADAL" clId="{66CD19A1-B448-4219-97AE-C929770387CA}" dt="2025-02-27T15:36:32.279" v="92" actId="478"/>
        <pc:sldMkLst>
          <pc:docMk/>
          <pc:sldMk cId="3351967181" sldId="365"/>
        </pc:sldMkLst>
        <pc:spChg chg="del">
          <ac:chgData name="Lynn Williams" userId="7d910dcb-8da9-4f74-9738-9e21185496a4" providerId="ADAL" clId="{66CD19A1-B448-4219-97AE-C929770387CA}" dt="2025-02-27T15:36:32.279" v="92" actId="478"/>
          <ac:spMkLst>
            <pc:docMk/>
            <pc:sldMk cId="3351967181" sldId="365"/>
            <ac:spMk id="4" creationId="{FE5630FC-6ABA-DD87-1371-CF646CF20CC7}"/>
          </ac:spMkLst>
        </pc:spChg>
      </pc:sldChg>
      <pc:sldChg chg="delSp modSp mod modClrScheme chgLayout">
        <pc:chgData name="Lynn Williams" userId="7d910dcb-8da9-4f74-9738-9e21185496a4" providerId="ADAL" clId="{66CD19A1-B448-4219-97AE-C929770387CA}" dt="2025-02-27T15:49:42.168" v="282" actId="1076"/>
        <pc:sldMkLst>
          <pc:docMk/>
          <pc:sldMk cId="1848830510" sldId="366"/>
        </pc:sldMkLst>
        <pc:spChg chg="mod">
          <ac:chgData name="Lynn Williams" userId="7d910dcb-8da9-4f74-9738-9e21185496a4" providerId="ADAL" clId="{66CD19A1-B448-4219-97AE-C929770387CA}" dt="2025-02-27T15:49:42.168" v="282" actId="1076"/>
          <ac:spMkLst>
            <pc:docMk/>
            <pc:sldMk cId="1848830510" sldId="366"/>
            <ac:spMk id="2" creationId="{6BAB0DB8-E156-F18F-7666-084C188746E0}"/>
          </ac:spMkLst>
        </pc:spChg>
        <pc:spChg chg="del">
          <ac:chgData name="Lynn Williams" userId="7d910dcb-8da9-4f74-9738-9e21185496a4" providerId="ADAL" clId="{66CD19A1-B448-4219-97AE-C929770387CA}" dt="2025-02-27T15:49:21.076" v="277" actId="478"/>
          <ac:spMkLst>
            <pc:docMk/>
            <pc:sldMk cId="1848830510" sldId="366"/>
            <ac:spMk id="4" creationId="{97CA0A58-0F61-569B-EF67-A5EB17D5A647}"/>
          </ac:spMkLst>
        </pc:spChg>
      </pc:sldChg>
      <pc:sldChg chg="delSp modSp mod modClrScheme chgLayout">
        <pc:chgData name="Lynn Williams" userId="7d910dcb-8da9-4f74-9738-9e21185496a4" providerId="ADAL" clId="{66CD19A1-B448-4219-97AE-C929770387CA}" dt="2025-02-27T15:50:36.784" v="299" actId="1076"/>
        <pc:sldMkLst>
          <pc:docMk/>
          <pc:sldMk cId="2361444448" sldId="367"/>
        </pc:sldMkLst>
        <pc:spChg chg="mod">
          <ac:chgData name="Lynn Williams" userId="7d910dcb-8da9-4f74-9738-9e21185496a4" providerId="ADAL" clId="{66CD19A1-B448-4219-97AE-C929770387CA}" dt="2025-02-27T15:50:36.784" v="299" actId="1076"/>
          <ac:spMkLst>
            <pc:docMk/>
            <pc:sldMk cId="2361444448" sldId="367"/>
            <ac:spMk id="2" creationId="{4D022C0A-5B56-EB81-B7A2-1FB65393974E}"/>
          </ac:spMkLst>
        </pc:spChg>
        <pc:spChg chg="del">
          <ac:chgData name="Lynn Williams" userId="7d910dcb-8da9-4f74-9738-9e21185496a4" providerId="ADAL" clId="{66CD19A1-B448-4219-97AE-C929770387CA}" dt="2025-02-27T15:50:08.370" v="293" actId="478"/>
          <ac:spMkLst>
            <pc:docMk/>
            <pc:sldMk cId="2361444448" sldId="367"/>
            <ac:spMk id="4" creationId="{F2B141A1-C923-CA49-CBAF-51C55CC8C03A}"/>
          </ac:spMkLst>
        </pc:spChg>
      </pc:sldChg>
      <pc:sldChg chg="delSp modSp mod modClrScheme chgLayout">
        <pc:chgData name="Lynn Williams" userId="7d910dcb-8da9-4f74-9738-9e21185496a4" providerId="ADAL" clId="{66CD19A1-B448-4219-97AE-C929770387CA}" dt="2025-02-27T15:53:05.642" v="341" actId="1076"/>
        <pc:sldMkLst>
          <pc:docMk/>
          <pc:sldMk cId="3160424436" sldId="368"/>
        </pc:sldMkLst>
        <pc:spChg chg="mod">
          <ac:chgData name="Lynn Williams" userId="7d910dcb-8da9-4f74-9738-9e21185496a4" providerId="ADAL" clId="{66CD19A1-B448-4219-97AE-C929770387CA}" dt="2025-02-27T15:53:05.642" v="341" actId="1076"/>
          <ac:spMkLst>
            <pc:docMk/>
            <pc:sldMk cId="3160424436" sldId="368"/>
            <ac:spMk id="2" creationId="{F67CF9B2-3E5F-DD48-AA9A-36BC984B29A4}"/>
          </ac:spMkLst>
        </pc:spChg>
        <pc:spChg chg="del">
          <ac:chgData name="Lynn Williams" userId="7d910dcb-8da9-4f74-9738-9e21185496a4" providerId="ADAL" clId="{66CD19A1-B448-4219-97AE-C929770387CA}" dt="2025-02-27T15:52:51.632" v="337" actId="478"/>
          <ac:spMkLst>
            <pc:docMk/>
            <pc:sldMk cId="3160424436" sldId="368"/>
            <ac:spMk id="4" creationId="{859C3E7A-6172-E717-B889-8B65A352878E}"/>
          </ac:spMkLst>
        </pc:spChg>
      </pc:sldChg>
      <pc:sldChg chg="add del">
        <pc:chgData name="Lynn Williams" userId="7d910dcb-8da9-4f74-9738-9e21185496a4" providerId="ADAL" clId="{66CD19A1-B448-4219-97AE-C929770387CA}" dt="2025-02-27T15:31:39.607" v="17"/>
        <pc:sldMkLst>
          <pc:docMk/>
          <pc:sldMk cId="1694985596" sldId="369"/>
        </pc:sldMkLst>
      </pc:sldChg>
      <pc:sldChg chg="add del">
        <pc:chgData name="Lynn Williams" userId="7d910dcb-8da9-4f74-9738-9e21185496a4" providerId="ADAL" clId="{66CD19A1-B448-4219-97AE-C929770387CA}" dt="2025-02-27T15:31:21.504" v="15"/>
        <pc:sldMkLst>
          <pc:docMk/>
          <pc:sldMk cId="2476386717" sldId="369"/>
        </pc:sldMkLst>
      </pc:sldChg>
      <pc:sldChg chg="add del">
        <pc:chgData name="Lynn Williams" userId="7d910dcb-8da9-4f74-9738-9e21185496a4" providerId="ADAL" clId="{66CD19A1-B448-4219-97AE-C929770387CA}" dt="2025-02-27T15:31:21.504" v="15"/>
        <pc:sldMkLst>
          <pc:docMk/>
          <pc:sldMk cId="127062802" sldId="370"/>
        </pc:sldMkLst>
      </pc:sldChg>
      <pc:sldChg chg="add del">
        <pc:chgData name="Lynn Williams" userId="7d910dcb-8da9-4f74-9738-9e21185496a4" providerId="ADAL" clId="{66CD19A1-B448-4219-97AE-C929770387CA}" dt="2025-02-27T15:31:39.607" v="17"/>
        <pc:sldMkLst>
          <pc:docMk/>
          <pc:sldMk cId="2844321405" sldId="370"/>
        </pc:sldMkLst>
      </pc:sldChg>
      <pc:sldChg chg="add del">
        <pc:chgData name="Lynn Williams" userId="7d910dcb-8da9-4f74-9738-9e21185496a4" providerId="ADAL" clId="{66CD19A1-B448-4219-97AE-C929770387CA}" dt="2025-02-27T15:31:21.504" v="15"/>
        <pc:sldMkLst>
          <pc:docMk/>
          <pc:sldMk cId="598408033" sldId="371"/>
        </pc:sldMkLst>
      </pc:sldChg>
      <pc:sldChg chg="add del">
        <pc:chgData name="Lynn Williams" userId="7d910dcb-8da9-4f74-9738-9e21185496a4" providerId="ADAL" clId="{66CD19A1-B448-4219-97AE-C929770387CA}" dt="2025-02-27T15:31:39.607" v="17"/>
        <pc:sldMkLst>
          <pc:docMk/>
          <pc:sldMk cId="2304651063" sldId="371"/>
        </pc:sldMkLst>
      </pc:sldChg>
      <pc:sldChg chg="add del">
        <pc:chgData name="Lynn Williams" userId="7d910dcb-8da9-4f74-9738-9e21185496a4" providerId="ADAL" clId="{66CD19A1-B448-4219-97AE-C929770387CA}" dt="2025-02-27T15:31:21.504" v="15"/>
        <pc:sldMkLst>
          <pc:docMk/>
          <pc:sldMk cId="2766581208" sldId="372"/>
        </pc:sldMkLst>
      </pc:sldChg>
      <pc:sldChg chg="add del">
        <pc:chgData name="Lynn Williams" userId="7d910dcb-8da9-4f74-9738-9e21185496a4" providerId="ADAL" clId="{66CD19A1-B448-4219-97AE-C929770387CA}" dt="2025-02-27T15:31:39.607" v="17"/>
        <pc:sldMkLst>
          <pc:docMk/>
          <pc:sldMk cId="2783663886" sldId="372"/>
        </pc:sldMkLst>
      </pc:sldChg>
      <pc:sldMasterChg chg="addSp delSp modSp mod">
        <pc:chgData name="Lynn Williams" userId="7d910dcb-8da9-4f74-9738-9e21185496a4" providerId="ADAL" clId="{66CD19A1-B448-4219-97AE-C929770387CA}" dt="2025-02-27T15:53:44.501" v="351"/>
        <pc:sldMasterMkLst>
          <pc:docMk/>
          <pc:sldMasterMk cId="3546712917" sldId="2147483648"/>
        </pc:sldMasterMkLst>
        <pc:spChg chg="del">
          <ac:chgData name="Lynn Williams" userId="7d910dcb-8da9-4f74-9738-9e21185496a4" providerId="ADAL" clId="{66CD19A1-B448-4219-97AE-C929770387CA}" dt="2025-02-27T15:53:44.250" v="350" actId="478"/>
          <ac:spMkLst>
            <pc:docMk/>
            <pc:sldMasterMk cId="3546712917" sldId="2147483648"/>
            <ac:spMk id="4" creationId="{8FDB5DDE-4BB3-4DAA-0509-4B6A7530217D}"/>
          </ac:spMkLst>
        </pc:spChg>
        <pc:spChg chg="add mod">
          <ac:chgData name="Lynn Williams" userId="7d910dcb-8da9-4f74-9738-9e21185496a4" providerId="ADAL" clId="{66CD19A1-B448-4219-97AE-C929770387CA}" dt="2025-02-27T15:53:44.501" v="351"/>
          <ac:spMkLst>
            <pc:docMk/>
            <pc:sldMasterMk cId="3546712917" sldId="2147483648"/>
            <ac:spMk id="5" creationId="{0F694578-825B-4D16-AD79-B3C4639D22F2}"/>
          </ac:spMkLst>
        </pc:spChg>
      </pc:sldMasterChg>
      <pc:sldMasterChg chg="modSp mod">
        <pc:chgData name="Lynn Williams" userId="7d910dcb-8da9-4f74-9738-9e21185496a4" providerId="ADAL" clId="{66CD19A1-B448-4219-97AE-C929770387CA}" dt="2025-02-27T15:53:29.327" v="343" actId="1076"/>
        <pc:sldMasterMkLst>
          <pc:docMk/>
          <pc:sldMasterMk cId="3031193718" sldId="2147483652"/>
        </pc:sldMasterMkLst>
        <pc:spChg chg="mod">
          <ac:chgData name="Lynn Williams" userId="7d910dcb-8da9-4f74-9738-9e21185496a4" providerId="ADAL" clId="{66CD19A1-B448-4219-97AE-C929770387CA}" dt="2025-02-27T15:53:29.327" v="343" actId="1076"/>
          <ac:spMkLst>
            <pc:docMk/>
            <pc:sldMasterMk cId="3031193718" sldId="2147483652"/>
            <ac:spMk id="9" creationId="{CDA5E278-02BB-BECE-4D4C-CF63CE251688}"/>
          </ac:spMkLst>
        </pc:spChg>
      </pc:sldMasterChg>
      <pc:sldMasterChg chg="addSp delSp modSp mod">
        <pc:chgData name="Lynn Williams" userId="7d910dcb-8da9-4f74-9738-9e21185496a4" providerId="ADAL" clId="{66CD19A1-B448-4219-97AE-C929770387CA}" dt="2025-02-27T15:53:32.761" v="345"/>
        <pc:sldMasterMkLst>
          <pc:docMk/>
          <pc:sldMasterMk cId="1673061177" sldId="2147483654"/>
        </pc:sldMasterMkLst>
        <pc:spChg chg="add mod">
          <ac:chgData name="Lynn Williams" userId="7d910dcb-8da9-4f74-9738-9e21185496a4" providerId="ADAL" clId="{66CD19A1-B448-4219-97AE-C929770387CA}" dt="2025-02-27T15:53:32.761" v="345"/>
          <ac:spMkLst>
            <pc:docMk/>
            <pc:sldMasterMk cId="1673061177" sldId="2147483654"/>
            <ac:spMk id="2" creationId="{8522B918-95D4-7D79-DC0D-98FD76304DDA}"/>
          </ac:spMkLst>
        </pc:spChg>
        <pc:spChg chg="del">
          <ac:chgData name="Lynn Williams" userId="7d910dcb-8da9-4f74-9738-9e21185496a4" providerId="ADAL" clId="{66CD19A1-B448-4219-97AE-C929770387CA}" dt="2025-02-27T15:53:32.387" v="344" actId="478"/>
          <ac:spMkLst>
            <pc:docMk/>
            <pc:sldMasterMk cId="1673061177" sldId="2147483654"/>
            <ac:spMk id="9" creationId="{CDA5E278-02BB-BECE-4D4C-CF63CE251688}"/>
          </ac:spMkLst>
        </pc:spChg>
      </pc:sldMasterChg>
      <pc:sldMasterChg chg="addSp delSp modSp mod">
        <pc:chgData name="Lynn Williams" userId="7d910dcb-8da9-4f74-9738-9e21185496a4" providerId="ADAL" clId="{66CD19A1-B448-4219-97AE-C929770387CA}" dt="2025-02-27T15:53:35.826" v="347"/>
        <pc:sldMasterMkLst>
          <pc:docMk/>
          <pc:sldMasterMk cId="2301755632" sldId="2147483657"/>
        </pc:sldMasterMkLst>
        <pc:spChg chg="add mod">
          <ac:chgData name="Lynn Williams" userId="7d910dcb-8da9-4f74-9738-9e21185496a4" providerId="ADAL" clId="{66CD19A1-B448-4219-97AE-C929770387CA}" dt="2025-02-27T15:53:35.826" v="347"/>
          <ac:spMkLst>
            <pc:docMk/>
            <pc:sldMasterMk cId="2301755632" sldId="2147483657"/>
            <ac:spMk id="2" creationId="{4F8BE0F5-6C39-CD5F-B3E5-ED64EF59473F}"/>
          </ac:spMkLst>
        </pc:spChg>
        <pc:spChg chg="del">
          <ac:chgData name="Lynn Williams" userId="7d910dcb-8da9-4f74-9738-9e21185496a4" providerId="ADAL" clId="{66CD19A1-B448-4219-97AE-C929770387CA}" dt="2025-02-27T15:53:35.478" v="346" actId="478"/>
          <ac:spMkLst>
            <pc:docMk/>
            <pc:sldMasterMk cId="2301755632" sldId="2147483657"/>
            <ac:spMk id="9" creationId="{CDA5E278-02BB-BECE-4D4C-CF63CE251688}"/>
          </ac:spMkLst>
        </pc:spChg>
      </pc:sldMasterChg>
      <pc:sldMasterChg chg="addSp delSp modSp mod">
        <pc:chgData name="Lynn Williams" userId="7d910dcb-8da9-4f74-9738-9e21185496a4" providerId="ADAL" clId="{66CD19A1-B448-4219-97AE-C929770387CA}" dt="2025-02-27T15:53:39.865" v="349"/>
        <pc:sldMasterMkLst>
          <pc:docMk/>
          <pc:sldMasterMk cId="3230264714" sldId="2147483659"/>
        </pc:sldMasterMkLst>
        <pc:spChg chg="add mod">
          <ac:chgData name="Lynn Williams" userId="7d910dcb-8da9-4f74-9738-9e21185496a4" providerId="ADAL" clId="{66CD19A1-B448-4219-97AE-C929770387CA}" dt="2025-02-27T15:53:39.865" v="349"/>
          <ac:spMkLst>
            <pc:docMk/>
            <pc:sldMasterMk cId="3230264714" sldId="2147483659"/>
            <ac:spMk id="2" creationId="{0E97CC0F-BCDB-7032-5A75-8230185DCE88}"/>
          </ac:spMkLst>
        </pc:spChg>
        <pc:spChg chg="del">
          <ac:chgData name="Lynn Williams" userId="7d910dcb-8da9-4f74-9738-9e21185496a4" providerId="ADAL" clId="{66CD19A1-B448-4219-97AE-C929770387CA}" dt="2025-02-27T15:53:39.525" v="348" actId="478"/>
          <ac:spMkLst>
            <pc:docMk/>
            <pc:sldMasterMk cId="3230264714" sldId="2147483659"/>
            <ac:spMk id="9" creationId="{CDA5E278-02BB-BECE-4D4C-CF63CE251688}"/>
          </ac:spMkLst>
        </pc:spChg>
      </pc:sldMasterChg>
    </pc:docChg>
  </pc:docChgLst>
  <pc:docChgLst>
    <pc:chgData name="Daniel Hillion" userId="b6270e09-05e4-4670-a60e-854c1134d52c" providerId="ADAL" clId="{308AD3E6-DE58-4C74-B29C-6404BB381438}"/>
    <pc:docChg chg="addSld delSld modSld">
      <pc:chgData name="Daniel Hillion" userId="b6270e09-05e4-4670-a60e-854c1134d52c" providerId="ADAL" clId="{308AD3E6-DE58-4C74-B29C-6404BB381438}" dt="2025-02-27T08:20:24.673" v="5" actId="47"/>
      <pc:docMkLst>
        <pc:docMk/>
      </pc:docMkLst>
      <pc:sldChg chg="del">
        <pc:chgData name="Daniel Hillion" userId="b6270e09-05e4-4670-a60e-854c1134d52c" providerId="ADAL" clId="{308AD3E6-DE58-4C74-B29C-6404BB381438}" dt="2025-02-27T08:19:32.360" v="1" actId="47"/>
        <pc:sldMkLst>
          <pc:docMk/>
          <pc:sldMk cId="510133253" sldId="290"/>
        </pc:sldMkLst>
      </pc:sldChg>
      <pc:sldChg chg="del">
        <pc:chgData name="Daniel Hillion" userId="b6270e09-05e4-4670-a60e-854c1134d52c" providerId="ADAL" clId="{308AD3E6-DE58-4C74-B29C-6404BB381438}" dt="2025-02-27T08:20:24.673" v="5" actId="47"/>
        <pc:sldMkLst>
          <pc:docMk/>
          <pc:sldMk cId="365969021" sldId="296"/>
        </pc:sldMkLst>
      </pc:sldChg>
      <pc:sldChg chg="del">
        <pc:chgData name="Daniel Hillion" userId="b6270e09-05e4-4670-a60e-854c1134d52c" providerId="ADAL" clId="{308AD3E6-DE58-4C74-B29C-6404BB381438}" dt="2025-02-27T08:19:52.195" v="3" actId="47"/>
        <pc:sldMkLst>
          <pc:docMk/>
          <pc:sldMk cId="1279630076" sldId="361"/>
        </pc:sldMkLst>
      </pc:sldChg>
      <pc:sldChg chg="add">
        <pc:chgData name="Daniel Hillion" userId="b6270e09-05e4-4670-a60e-854c1134d52c" providerId="ADAL" clId="{308AD3E6-DE58-4C74-B29C-6404BB381438}" dt="2025-02-27T08:19:28.217" v="0"/>
        <pc:sldMkLst>
          <pc:docMk/>
          <pc:sldMk cId="1848830510" sldId="366"/>
        </pc:sldMkLst>
      </pc:sldChg>
      <pc:sldChg chg="add">
        <pc:chgData name="Daniel Hillion" userId="b6270e09-05e4-4670-a60e-854c1134d52c" providerId="ADAL" clId="{308AD3E6-DE58-4C74-B29C-6404BB381438}" dt="2025-02-27T08:19:48.613" v="2"/>
        <pc:sldMkLst>
          <pc:docMk/>
          <pc:sldMk cId="2361444448" sldId="367"/>
        </pc:sldMkLst>
      </pc:sldChg>
      <pc:sldChg chg="add">
        <pc:chgData name="Daniel Hillion" userId="b6270e09-05e4-4670-a60e-854c1134d52c" providerId="ADAL" clId="{308AD3E6-DE58-4C74-B29C-6404BB381438}" dt="2025-02-27T08:20:21.797" v="4"/>
        <pc:sldMkLst>
          <pc:docMk/>
          <pc:sldMk cId="3160424436" sldId="3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8D6F57-6F95-59DB-3AD7-66EB84B20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52AF453-9FE4-51A5-02E3-82C1EE73F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A22435-4C67-408D-B08D-45A1A87DEF8D}" type="datetimeFigureOut">
              <a:rPr lang="fr-FR" smtClean="0"/>
              <a:t>27/02/2025</a:t>
            </a:fld>
            <a:endParaRPr lang="fr-FR"/>
          </a:p>
        </p:txBody>
      </p:sp>
      <p:sp>
        <p:nvSpPr>
          <p:cNvPr id="4" name="Espace réservé du pied de page 3">
            <a:extLst>
              <a:ext uri="{FF2B5EF4-FFF2-40B4-BE49-F238E27FC236}">
                <a16:creationId xmlns:a16="http://schemas.microsoft.com/office/drawing/2014/main" id="{BDC2F2B1-A907-5043-0C32-CBB50A5ADA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C28E6E-2572-14F5-3C29-34A9B892BA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7B3A4A-70F1-49C9-9852-9B21B892B2FC}" type="slidenum">
              <a:rPr lang="fr-FR" smtClean="0"/>
              <a:t>‹#›</a:t>
            </a:fld>
            <a:endParaRPr lang="fr-FR"/>
          </a:p>
        </p:txBody>
      </p:sp>
    </p:spTree>
    <p:extLst>
      <p:ext uri="{BB962C8B-B14F-4D97-AF65-F5344CB8AC3E}">
        <p14:creationId xmlns:p14="http://schemas.microsoft.com/office/powerpoint/2010/main" val="1312044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B0C48-8311-4245-97C1-F34B828CBD35}" type="datetimeFigureOut">
              <a:rPr lang="fr-FR" smtClean="0"/>
              <a:t>27/02/2025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8FB46-0DC0-4AC8-9358-E02D3D9F59FB}" type="slidenum">
              <a:rPr lang="fr-FR" smtClean="0"/>
              <a:t>‹#›</a:t>
            </a:fld>
            <a:endParaRPr lang="fr-FR"/>
          </a:p>
        </p:txBody>
      </p:sp>
    </p:spTree>
    <p:extLst>
      <p:ext uri="{BB962C8B-B14F-4D97-AF65-F5344CB8AC3E}">
        <p14:creationId xmlns:p14="http://schemas.microsoft.com/office/powerpoint/2010/main" val="286847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592F68E-D071-4DDD-91E3-9D08CCF0AFF9}" type="slidenum">
              <a:rPr lang="fr-FR" smtClean="0"/>
              <a:t>70</a:t>
            </a:fld>
            <a:endParaRPr lang="fr-FR"/>
          </a:p>
        </p:txBody>
      </p:sp>
    </p:spTree>
    <p:extLst>
      <p:ext uri="{BB962C8B-B14F-4D97-AF65-F5344CB8AC3E}">
        <p14:creationId xmlns:p14="http://schemas.microsoft.com/office/powerpoint/2010/main" val="156499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utes les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17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et fi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5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et fi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7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outes les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43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uverture et fi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25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dre 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00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dre blanc - Texte bibliq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988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2234EE-F636-6197-34F9-2D7DF30DA93B}"/>
              </a:ext>
            </a:extLst>
          </p:cNvPr>
          <p:cNvPicPr>
            <a:picLocks noChangeAspect="1"/>
          </p:cNvPicPr>
          <p:nvPr userDrawn="1"/>
        </p:nvPicPr>
        <p:blipFill>
          <a:blip r:embed="rId3">
            <a:extLst>
              <a:ext uri="{28A0092B-C50C-407E-A947-70E740481C1C}">
                <a14:useLocalDpi xmlns:a14="http://schemas.microsoft.com/office/drawing/2010/main" val="0"/>
              </a:ext>
            </a:extLst>
          </a:blip>
          <a:srcRect l="20759"/>
          <a:stretch/>
        </p:blipFill>
        <p:spPr>
          <a:xfrm rot="5400000">
            <a:off x="2666999" y="-2667001"/>
            <a:ext cx="6858000" cy="12192002"/>
          </a:xfrm>
          <a:prstGeom prst="rect">
            <a:avLst/>
          </a:prstGeom>
        </p:spPr>
      </p:pic>
      <p:pic>
        <p:nvPicPr>
          <p:cNvPr id="3" name="Image 2" descr="Une image contenant flou&#10;&#10;Le contenu généré par l’IA peut être incorrect.">
            <a:extLst>
              <a:ext uri="{FF2B5EF4-FFF2-40B4-BE49-F238E27FC236}">
                <a16:creationId xmlns:a16="http://schemas.microsoft.com/office/drawing/2014/main" id="{8F3383BE-7F23-BCB8-7E08-0F99B3440F08}"/>
              </a:ext>
            </a:extLst>
          </p:cNvPr>
          <p:cNvPicPr>
            <a:picLocks noChangeAspect="1"/>
          </p:cNvPicPr>
          <p:nvPr userDrawn="1"/>
        </p:nvPicPr>
        <p:blipFill>
          <a:blip r:embed="rId4">
            <a:alphaModFix amt="43000"/>
            <a:extLst>
              <a:ext uri="{28A0092B-C50C-407E-A947-70E740481C1C}">
                <a14:useLocalDpi xmlns:a14="http://schemas.microsoft.com/office/drawing/2010/main" val="0"/>
              </a:ext>
            </a:extLst>
          </a:blip>
          <a:stretch>
            <a:fillRect/>
          </a:stretch>
        </p:blipFill>
        <p:spPr>
          <a:xfrm>
            <a:off x="-2" y="-1"/>
            <a:ext cx="12192002" cy="6548284"/>
          </a:xfrm>
          <a:prstGeom prst="rect">
            <a:avLst/>
          </a:prstGeom>
        </p:spPr>
      </p:pic>
      <p:sp>
        <p:nvSpPr>
          <p:cNvPr id="5" name="Rectangle 4">
            <a:extLst>
              <a:ext uri="{FF2B5EF4-FFF2-40B4-BE49-F238E27FC236}">
                <a16:creationId xmlns:a16="http://schemas.microsoft.com/office/drawing/2014/main" id="{0F694578-825B-4D16-AD79-B3C4639D22F2}"/>
              </a:ext>
            </a:extLst>
          </p:cNvPr>
          <p:cNvSpPr/>
          <p:nvPr userDrawn="1"/>
        </p:nvSpPr>
        <p:spPr>
          <a:xfrm>
            <a:off x="0" y="6548284"/>
            <a:ext cx="12192000" cy="309716"/>
          </a:xfrm>
          <a:prstGeom prst="rect">
            <a:avLst/>
          </a:prstGeom>
          <a:solidFill>
            <a:srgbClr val="7645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spc="30">
                <a:solidFill>
                  <a:schemeClr val="bg1"/>
                </a:solidFill>
                <a:latin typeface="Lato"/>
                <a:ea typeface="Lato"/>
                <a:cs typeface="Lato"/>
              </a:rPr>
              <a:t>Une action chrétienne dans un monde en détresse</a:t>
            </a:r>
          </a:p>
        </p:txBody>
      </p:sp>
    </p:spTree>
    <p:extLst>
      <p:ext uri="{BB962C8B-B14F-4D97-AF65-F5344CB8AC3E}">
        <p14:creationId xmlns:p14="http://schemas.microsoft.com/office/powerpoint/2010/main" val="354671291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0E394D-7AC1-3109-06E2-C4CFD4C0DC14}"/>
              </a:ext>
            </a:extLst>
          </p:cNvPr>
          <p:cNvPicPr>
            <a:picLocks noChangeAspect="1"/>
          </p:cNvPicPr>
          <p:nvPr userDrawn="1"/>
        </p:nvPicPr>
        <p:blipFill>
          <a:blip r:embed="rId3">
            <a:extLst>
              <a:ext uri="{28A0092B-C50C-407E-A947-70E740481C1C}">
                <a14:useLocalDpi xmlns:a14="http://schemas.microsoft.com/office/drawing/2010/main" val="0"/>
              </a:ext>
            </a:extLst>
          </a:blip>
          <a:srcRect l="20759"/>
          <a:stretch/>
        </p:blipFill>
        <p:spPr>
          <a:xfrm rot="5400000">
            <a:off x="2666999" y="-2667001"/>
            <a:ext cx="6858000" cy="12192002"/>
          </a:xfrm>
          <a:prstGeom prst="rect">
            <a:avLst/>
          </a:prstGeom>
        </p:spPr>
      </p:pic>
      <p:pic>
        <p:nvPicPr>
          <p:cNvPr id="8" name="Image 7" descr="Une image contenant flou&#10;&#10;Le contenu généré par l’IA peut être incorrect.">
            <a:extLst>
              <a:ext uri="{FF2B5EF4-FFF2-40B4-BE49-F238E27FC236}">
                <a16:creationId xmlns:a16="http://schemas.microsoft.com/office/drawing/2014/main" id="{6A9738E5-48A6-1C82-7D2E-BFEA150F9B74}"/>
              </a:ext>
            </a:extLst>
          </p:cNvPr>
          <p:cNvPicPr>
            <a:picLocks noChangeAspect="1"/>
          </p:cNvPicPr>
          <p:nvPr userDrawn="1"/>
        </p:nvPicPr>
        <p:blipFill>
          <a:blip r:embed="rId4">
            <a:alphaModFix amt="62000"/>
            <a:extLst>
              <a:ext uri="{28A0092B-C50C-407E-A947-70E740481C1C}">
                <a14:useLocalDpi xmlns:a14="http://schemas.microsoft.com/office/drawing/2010/main" val="0"/>
              </a:ext>
            </a:extLst>
          </a:blip>
          <a:stretch>
            <a:fillRect/>
          </a:stretch>
        </p:blipFill>
        <p:spPr>
          <a:xfrm>
            <a:off x="-2" y="-1"/>
            <a:ext cx="12192002" cy="6548284"/>
          </a:xfrm>
          <a:prstGeom prst="rect">
            <a:avLst/>
          </a:prstGeom>
        </p:spPr>
      </p:pic>
      <p:sp>
        <p:nvSpPr>
          <p:cNvPr id="9" name="Rectangle 8">
            <a:extLst>
              <a:ext uri="{FF2B5EF4-FFF2-40B4-BE49-F238E27FC236}">
                <a16:creationId xmlns:a16="http://schemas.microsoft.com/office/drawing/2014/main" id="{CDA5E278-02BB-BECE-4D4C-CF63CE251688}"/>
              </a:ext>
            </a:extLst>
          </p:cNvPr>
          <p:cNvSpPr/>
          <p:nvPr userDrawn="1"/>
        </p:nvSpPr>
        <p:spPr>
          <a:xfrm>
            <a:off x="0" y="6548284"/>
            <a:ext cx="12192000" cy="309716"/>
          </a:xfrm>
          <a:prstGeom prst="rect">
            <a:avLst/>
          </a:prstGeom>
          <a:solidFill>
            <a:srgbClr val="7645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spc="30">
                <a:solidFill>
                  <a:schemeClr val="bg1"/>
                </a:solidFill>
                <a:latin typeface="Lato"/>
                <a:ea typeface="Lato"/>
                <a:cs typeface="Lato"/>
              </a:rPr>
              <a:t>Une action chrétienne dans un monde en détresse</a:t>
            </a:r>
          </a:p>
        </p:txBody>
      </p:sp>
    </p:spTree>
    <p:extLst>
      <p:ext uri="{BB962C8B-B14F-4D97-AF65-F5344CB8AC3E}">
        <p14:creationId xmlns:p14="http://schemas.microsoft.com/office/powerpoint/2010/main" val="3414047052"/>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0E394D-7AC1-3109-06E2-C4CFD4C0DC14}"/>
              </a:ext>
            </a:extLst>
          </p:cNvPr>
          <p:cNvPicPr>
            <a:picLocks noChangeAspect="1"/>
          </p:cNvPicPr>
          <p:nvPr userDrawn="1"/>
        </p:nvPicPr>
        <p:blipFill>
          <a:blip r:embed="rId4">
            <a:extLst>
              <a:ext uri="{28A0092B-C50C-407E-A947-70E740481C1C}">
                <a14:useLocalDpi xmlns:a14="http://schemas.microsoft.com/office/drawing/2010/main" val="0"/>
              </a:ext>
            </a:extLst>
          </a:blip>
          <a:srcRect l="20759"/>
          <a:stretch/>
        </p:blipFill>
        <p:spPr>
          <a:xfrm rot="5400000">
            <a:off x="2666999" y="-2667001"/>
            <a:ext cx="6858000" cy="12192002"/>
          </a:xfrm>
          <a:prstGeom prst="rect">
            <a:avLst/>
          </a:prstGeom>
        </p:spPr>
      </p:pic>
      <p:pic>
        <p:nvPicPr>
          <p:cNvPr id="8" name="Image 7" descr="Une image contenant flou&#10;&#10;Le contenu généré par l’IA peut être incorrect.">
            <a:extLst>
              <a:ext uri="{FF2B5EF4-FFF2-40B4-BE49-F238E27FC236}">
                <a16:creationId xmlns:a16="http://schemas.microsoft.com/office/drawing/2014/main" id="{6A9738E5-48A6-1C82-7D2E-BFEA150F9B74}"/>
              </a:ext>
            </a:extLst>
          </p:cNvPr>
          <p:cNvPicPr>
            <a:picLocks noChangeAspect="1"/>
          </p:cNvPicPr>
          <p:nvPr userDrawn="1"/>
        </p:nvPicPr>
        <p:blipFill>
          <a:blip r:embed="rId5">
            <a:alphaModFix amt="62000"/>
            <a:extLst>
              <a:ext uri="{28A0092B-C50C-407E-A947-70E740481C1C}">
                <a14:useLocalDpi xmlns:a14="http://schemas.microsoft.com/office/drawing/2010/main" val="0"/>
              </a:ext>
            </a:extLst>
          </a:blip>
          <a:stretch>
            <a:fillRect/>
          </a:stretch>
        </p:blipFill>
        <p:spPr>
          <a:xfrm flipH="1" flipV="1">
            <a:off x="-2" y="-1"/>
            <a:ext cx="12192002" cy="6548284"/>
          </a:xfrm>
          <a:prstGeom prst="rect">
            <a:avLst/>
          </a:prstGeom>
        </p:spPr>
      </p:pic>
      <p:sp>
        <p:nvSpPr>
          <p:cNvPr id="9" name="Rectangle 8">
            <a:extLst>
              <a:ext uri="{FF2B5EF4-FFF2-40B4-BE49-F238E27FC236}">
                <a16:creationId xmlns:a16="http://schemas.microsoft.com/office/drawing/2014/main" id="{CDA5E278-02BB-BECE-4D4C-CF63CE251688}"/>
              </a:ext>
            </a:extLst>
          </p:cNvPr>
          <p:cNvSpPr/>
          <p:nvPr userDrawn="1"/>
        </p:nvSpPr>
        <p:spPr>
          <a:xfrm>
            <a:off x="0" y="6548284"/>
            <a:ext cx="12192000" cy="309716"/>
          </a:xfrm>
          <a:prstGeom prst="rect">
            <a:avLst/>
          </a:prstGeom>
          <a:solidFill>
            <a:srgbClr val="7645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spc="30">
                <a:solidFill>
                  <a:schemeClr val="bg1"/>
                </a:solidFill>
                <a:latin typeface="Lato"/>
                <a:ea typeface="Lato"/>
                <a:cs typeface="Lato"/>
              </a:rPr>
              <a:t>Une action chrétienne dans un monde en détresse</a:t>
            </a:r>
          </a:p>
        </p:txBody>
      </p:sp>
    </p:spTree>
    <p:extLst>
      <p:ext uri="{BB962C8B-B14F-4D97-AF65-F5344CB8AC3E}">
        <p14:creationId xmlns:p14="http://schemas.microsoft.com/office/powerpoint/2010/main" val="3031193718"/>
      </p:ext>
    </p:extLst>
  </p:cSld>
  <p:clrMap bg1="lt1" tx1="dk1" bg2="lt2" tx2="dk2" accent1="accent1" accent2="accent2" accent3="accent3" accent4="accent4" accent5="accent5" accent6="accent6" hlink="hlink" folHlink="folHlink"/>
  <p:sldLayoutIdLst>
    <p:sldLayoutId id="2147483653"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0E394D-7AC1-3109-06E2-C4CFD4C0DC14}"/>
              </a:ext>
            </a:extLst>
          </p:cNvPr>
          <p:cNvPicPr>
            <a:picLocks noChangeAspect="1"/>
          </p:cNvPicPr>
          <p:nvPr userDrawn="1"/>
        </p:nvPicPr>
        <p:blipFill>
          <a:blip r:embed="rId3">
            <a:extLst>
              <a:ext uri="{28A0092B-C50C-407E-A947-70E740481C1C}">
                <a14:useLocalDpi xmlns:a14="http://schemas.microsoft.com/office/drawing/2010/main" val="0"/>
              </a:ext>
            </a:extLst>
          </a:blip>
          <a:srcRect l="20759"/>
          <a:stretch/>
        </p:blipFill>
        <p:spPr>
          <a:xfrm rot="5400000">
            <a:off x="2666999" y="-2667001"/>
            <a:ext cx="6858000" cy="12192002"/>
          </a:xfrm>
          <a:prstGeom prst="rect">
            <a:avLst/>
          </a:prstGeom>
        </p:spPr>
      </p:pic>
      <p:pic>
        <p:nvPicPr>
          <p:cNvPr id="8" name="Image 7" descr="Une image contenant flou&#10;&#10;Le contenu généré par l’IA peut être incorrect.">
            <a:extLst>
              <a:ext uri="{FF2B5EF4-FFF2-40B4-BE49-F238E27FC236}">
                <a16:creationId xmlns:a16="http://schemas.microsoft.com/office/drawing/2014/main" id="{6A9738E5-48A6-1C82-7D2E-BFEA150F9B74}"/>
              </a:ext>
            </a:extLst>
          </p:cNvPr>
          <p:cNvPicPr>
            <a:picLocks noChangeAspect="1"/>
          </p:cNvPicPr>
          <p:nvPr userDrawn="1"/>
        </p:nvPicPr>
        <p:blipFill>
          <a:blip r:embed="rId4">
            <a:alphaModFix amt="62000"/>
            <a:extLst>
              <a:ext uri="{28A0092B-C50C-407E-A947-70E740481C1C}">
                <a14:useLocalDpi xmlns:a14="http://schemas.microsoft.com/office/drawing/2010/main" val="0"/>
              </a:ext>
            </a:extLst>
          </a:blip>
          <a:stretch>
            <a:fillRect/>
          </a:stretch>
        </p:blipFill>
        <p:spPr>
          <a:xfrm flipH="1" flipV="1">
            <a:off x="-2" y="-1"/>
            <a:ext cx="12192002" cy="6548284"/>
          </a:xfrm>
          <a:prstGeom prst="rect">
            <a:avLst/>
          </a:prstGeom>
        </p:spPr>
      </p:pic>
      <p:sp>
        <p:nvSpPr>
          <p:cNvPr id="2" name="Rectangle 1">
            <a:extLst>
              <a:ext uri="{FF2B5EF4-FFF2-40B4-BE49-F238E27FC236}">
                <a16:creationId xmlns:a16="http://schemas.microsoft.com/office/drawing/2014/main" id="{8522B918-95D4-7D79-DC0D-98FD76304DDA}"/>
              </a:ext>
            </a:extLst>
          </p:cNvPr>
          <p:cNvSpPr/>
          <p:nvPr userDrawn="1"/>
        </p:nvSpPr>
        <p:spPr>
          <a:xfrm>
            <a:off x="0" y="6548284"/>
            <a:ext cx="12192000" cy="309716"/>
          </a:xfrm>
          <a:prstGeom prst="rect">
            <a:avLst/>
          </a:prstGeom>
          <a:solidFill>
            <a:srgbClr val="7645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spc="30">
                <a:solidFill>
                  <a:schemeClr val="bg1"/>
                </a:solidFill>
                <a:latin typeface="Lato"/>
                <a:ea typeface="Lato"/>
                <a:cs typeface="Lato"/>
              </a:rPr>
              <a:t>Une action chrétienne dans un monde en détresse</a:t>
            </a:r>
          </a:p>
        </p:txBody>
      </p:sp>
    </p:spTree>
    <p:extLst>
      <p:ext uri="{BB962C8B-B14F-4D97-AF65-F5344CB8AC3E}">
        <p14:creationId xmlns:p14="http://schemas.microsoft.com/office/powerpoint/2010/main" val="167306117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0E394D-7AC1-3109-06E2-C4CFD4C0DC14}"/>
              </a:ext>
            </a:extLst>
          </p:cNvPr>
          <p:cNvPicPr>
            <a:picLocks noChangeAspect="1"/>
          </p:cNvPicPr>
          <p:nvPr userDrawn="1"/>
        </p:nvPicPr>
        <p:blipFill>
          <a:blip r:embed="rId3">
            <a:extLst>
              <a:ext uri="{28A0092B-C50C-407E-A947-70E740481C1C}">
                <a14:useLocalDpi xmlns:a14="http://schemas.microsoft.com/office/drawing/2010/main" val="0"/>
              </a:ext>
            </a:extLst>
          </a:blip>
          <a:srcRect l="20759"/>
          <a:stretch/>
        </p:blipFill>
        <p:spPr>
          <a:xfrm rot="5400000">
            <a:off x="2666999" y="-2667001"/>
            <a:ext cx="6858000" cy="12192002"/>
          </a:xfrm>
          <a:prstGeom prst="rect">
            <a:avLst/>
          </a:prstGeom>
        </p:spPr>
      </p:pic>
      <p:sp>
        <p:nvSpPr>
          <p:cNvPr id="4" name="Rectangle 3">
            <a:extLst>
              <a:ext uri="{FF2B5EF4-FFF2-40B4-BE49-F238E27FC236}">
                <a16:creationId xmlns:a16="http://schemas.microsoft.com/office/drawing/2014/main" id="{C87F4ECF-E4A6-EDC8-2F11-E2E36F3D1376}"/>
              </a:ext>
            </a:extLst>
          </p:cNvPr>
          <p:cNvSpPr/>
          <p:nvPr userDrawn="1"/>
        </p:nvSpPr>
        <p:spPr>
          <a:xfrm>
            <a:off x="559837" y="615822"/>
            <a:ext cx="11072326" cy="5428610"/>
          </a:xfrm>
          <a:prstGeom prst="rect">
            <a:avLst/>
          </a:prstGeom>
          <a:solidFill>
            <a:schemeClr val="bg1"/>
          </a:solidFill>
          <a:ln>
            <a:noFill/>
          </a:ln>
          <a:effectLst>
            <a:outerShdw blurRad="355600" algn="ctr" rotWithShape="0">
              <a:srgbClr val="9A3456">
                <a:alpha val="2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4F8BE0F5-6C39-CD5F-B3E5-ED64EF59473F}"/>
              </a:ext>
            </a:extLst>
          </p:cNvPr>
          <p:cNvSpPr/>
          <p:nvPr userDrawn="1"/>
        </p:nvSpPr>
        <p:spPr>
          <a:xfrm>
            <a:off x="0" y="6548284"/>
            <a:ext cx="12192000" cy="309716"/>
          </a:xfrm>
          <a:prstGeom prst="rect">
            <a:avLst/>
          </a:prstGeom>
          <a:solidFill>
            <a:srgbClr val="7645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spc="30">
                <a:solidFill>
                  <a:schemeClr val="bg1"/>
                </a:solidFill>
                <a:latin typeface="Lato"/>
                <a:ea typeface="Lato"/>
                <a:cs typeface="Lato"/>
              </a:rPr>
              <a:t>Une action chrétienne dans un monde en détresse</a:t>
            </a:r>
          </a:p>
        </p:txBody>
      </p:sp>
    </p:spTree>
    <p:extLst>
      <p:ext uri="{BB962C8B-B14F-4D97-AF65-F5344CB8AC3E}">
        <p14:creationId xmlns:p14="http://schemas.microsoft.com/office/powerpoint/2010/main" val="2301755632"/>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0E394D-7AC1-3109-06E2-C4CFD4C0DC14}"/>
              </a:ext>
            </a:extLst>
          </p:cNvPr>
          <p:cNvPicPr>
            <a:picLocks noChangeAspect="1"/>
          </p:cNvPicPr>
          <p:nvPr userDrawn="1"/>
        </p:nvPicPr>
        <p:blipFill>
          <a:blip r:embed="rId3">
            <a:extLst>
              <a:ext uri="{28A0092B-C50C-407E-A947-70E740481C1C}">
                <a14:useLocalDpi xmlns:a14="http://schemas.microsoft.com/office/drawing/2010/main" val="0"/>
              </a:ext>
            </a:extLst>
          </a:blip>
          <a:srcRect l="20759"/>
          <a:stretch/>
        </p:blipFill>
        <p:spPr>
          <a:xfrm rot="5400000">
            <a:off x="2666999" y="-2667001"/>
            <a:ext cx="6858000" cy="12192002"/>
          </a:xfrm>
          <a:prstGeom prst="rect">
            <a:avLst/>
          </a:prstGeom>
        </p:spPr>
      </p:pic>
      <p:sp>
        <p:nvSpPr>
          <p:cNvPr id="4" name="Rectangle 3">
            <a:extLst>
              <a:ext uri="{FF2B5EF4-FFF2-40B4-BE49-F238E27FC236}">
                <a16:creationId xmlns:a16="http://schemas.microsoft.com/office/drawing/2014/main" id="{C87F4ECF-E4A6-EDC8-2F11-E2E36F3D1376}"/>
              </a:ext>
            </a:extLst>
          </p:cNvPr>
          <p:cNvSpPr/>
          <p:nvPr userDrawn="1"/>
        </p:nvSpPr>
        <p:spPr>
          <a:xfrm>
            <a:off x="416767" y="429208"/>
            <a:ext cx="11358464" cy="5776949"/>
          </a:xfrm>
          <a:prstGeom prst="rect">
            <a:avLst/>
          </a:prstGeom>
          <a:solidFill>
            <a:schemeClr val="bg1"/>
          </a:solidFill>
          <a:ln>
            <a:noFill/>
          </a:ln>
          <a:effectLst>
            <a:outerShdw blurRad="355600" algn="ctr" rotWithShape="0">
              <a:srgbClr val="9A3456">
                <a:alpha val="2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0E97CC0F-BCDB-7032-5A75-8230185DCE88}"/>
              </a:ext>
            </a:extLst>
          </p:cNvPr>
          <p:cNvSpPr/>
          <p:nvPr userDrawn="1"/>
        </p:nvSpPr>
        <p:spPr>
          <a:xfrm>
            <a:off x="0" y="6548284"/>
            <a:ext cx="12192000" cy="309716"/>
          </a:xfrm>
          <a:prstGeom prst="rect">
            <a:avLst/>
          </a:prstGeom>
          <a:solidFill>
            <a:srgbClr val="7645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spc="30">
                <a:solidFill>
                  <a:schemeClr val="bg1"/>
                </a:solidFill>
                <a:latin typeface="Lato"/>
                <a:ea typeface="Lato"/>
                <a:cs typeface="Lato"/>
              </a:rPr>
              <a:t>Une action chrétienne dans un monde en détresse</a:t>
            </a:r>
          </a:p>
        </p:txBody>
      </p:sp>
    </p:spTree>
    <p:extLst>
      <p:ext uri="{BB962C8B-B14F-4D97-AF65-F5344CB8AC3E}">
        <p14:creationId xmlns:p14="http://schemas.microsoft.com/office/powerpoint/2010/main" val="323026471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DD8C-1991-7CF2-A7A3-570A01524D59}"/>
            </a:ext>
          </a:extLst>
        </p:cNvPr>
        <p:cNvGrpSpPr/>
        <p:nvPr/>
      </p:nvGrpSpPr>
      <p:grpSpPr>
        <a:xfrm>
          <a:off x="0" y="0"/>
          <a:ext cx="0" cy="0"/>
          <a:chOff x="0" y="0"/>
          <a:chExt cx="0" cy="0"/>
        </a:xfrm>
      </p:grpSpPr>
      <p:pic>
        <p:nvPicPr>
          <p:cNvPr id="3" name="Image 2" descr="Une image contenant Police, texte, écriture manuscrite, typographie&#10;&#10;Le contenu généré par l’IA peut être incorrect.">
            <a:extLst>
              <a:ext uri="{FF2B5EF4-FFF2-40B4-BE49-F238E27FC236}">
                <a16:creationId xmlns:a16="http://schemas.microsoft.com/office/drawing/2014/main" id="{F676A183-FB56-D42E-5245-D740228F1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97" y="719370"/>
            <a:ext cx="4889405" cy="4954761"/>
          </a:xfrm>
          <a:prstGeom prst="rect">
            <a:avLst/>
          </a:prstGeom>
        </p:spPr>
      </p:pic>
      <p:pic>
        <p:nvPicPr>
          <p:cNvPr id="4" name="Image 3" descr="Une image contenant Graphique, Police, logo, symbole&#10;&#10;Le contenu généré par l’IA peut être incorrect.">
            <a:extLst>
              <a:ext uri="{FF2B5EF4-FFF2-40B4-BE49-F238E27FC236}">
                <a16:creationId xmlns:a16="http://schemas.microsoft.com/office/drawing/2014/main" id="{7FBDF106-946D-8A3A-B7B7-2E9A33DF0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900" y="5150660"/>
            <a:ext cx="2285999" cy="1029926"/>
          </a:xfrm>
          <a:prstGeom prst="rect">
            <a:avLst/>
          </a:prstGeom>
        </p:spPr>
      </p:pic>
    </p:spTree>
    <p:extLst>
      <p:ext uri="{BB962C8B-B14F-4D97-AF65-F5344CB8AC3E}">
        <p14:creationId xmlns:p14="http://schemas.microsoft.com/office/powerpoint/2010/main" val="186171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94FCB-C668-5289-416C-56EA85F02A9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B669F78-9269-AF37-B3C5-213CBD3318BD}"/>
              </a:ext>
            </a:extLst>
          </p:cNvPr>
          <p:cNvSpPr txBox="1"/>
          <p:nvPr/>
        </p:nvSpPr>
        <p:spPr>
          <a:xfrm>
            <a:off x="998312" y="134436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5. Car Dieu marche près de moi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cette vallée obscure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Son bâton chasse l'effroi,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Sa houlette me rassure.</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6. Aux yeux de mes ennemis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Pour moi le festin s'apprête,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À flots coule un vin exquis,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L'huile parfume ma tête.</a:t>
            </a:r>
          </a:p>
        </p:txBody>
      </p:sp>
    </p:spTree>
    <p:extLst>
      <p:ext uri="{BB962C8B-B14F-4D97-AF65-F5344CB8AC3E}">
        <p14:creationId xmlns:p14="http://schemas.microsoft.com/office/powerpoint/2010/main" val="304831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F9C6-AC0C-CEF1-13AF-B4F8B6085AB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C847B5E-6FD6-372E-7EBE-93763F450F81}"/>
              </a:ext>
            </a:extLst>
          </p:cNvPr>
          <p:cNvSpPr txBox="1"/>
          <p:nvPr/>
        </p:nvSpPr>
        <p:spPr>
          <a:xfrm>
            <a:off x="929640" y="2421579"/>
            <a:ext cx="10332720" cy="1815882"/>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7. Oui, le bonheur et la paix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M'accompagnent d'heure en heure,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du Seigneur le palais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Sera toujours ma demeure.</a:t>
            </a:r>
          </a:p>
        </p:txBody>
      </p:sp>
    </p:spTree>
    <p:extLst>
      <p:ext uri="{BB962C8B-B14F-4D97-AF65-F5344CB8AC3E}">
        <p14:creationId xmlns:p14="http://schemas.microsoft.com/office/powerpoint/2010/main" val="324166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D5BC-86E0-94CD-7933-52F744E35403}"/>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5153E25E-2F57-3AF9-A6BA-6830B3A95341}"/>
              </a:ext>
            </a:extLst>
          </p:cNvPr>
          <p:cNvPicPr>
            <a:picLocks noChangeAspect="1"/>
          </p:cNvPicPr>
          <p:nvPr/>
        </p:nvPicPr>
        <p:blipFill>
          <a:blip r:embed="rId2"/>
          <a:stretch>
            <a:fillRect/>
          </a:stretch>
        </p:blipFill>
        <p:spPr>
          <a:xfrm>
            <a:off x="6781719" y="1861587"/>
            <a:ext cx="1681957" cy="1085221"/>
          </a:xfrm>
          <a:prstGeom prst="rect">
            <a:avLst/>
          </a:prstGeom>
        </p:spPr>
      </p:pic>
      <p:sp>
        <p:nvSpPr>
          <p:cNvPr id="4" name="ZoneTexte 3">
            <a:extLst>
              <a:ext uri="{FF2B5EF4-FFF2-40B4-BE49-F238E27FC236}">
                <a16:creationId xmlns:a16="http://schemas.microsoft.com/office/drawing/2014/main" id="{20CBA02D-16E8-421C-DD7D-70081933F170}"/>
              </a:ext>
            </a:extLst>
          </p:cNvPr>
          <p:cNvSpPr txBox="1"/>
          <p:nvPr/>
        </p:nvSpPr>
        <p:spPr>
          <a:xfrm>
            <a:off x="-27782" y="3215925"/>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L’</a:t>
            </a:r>
            <a:r>
              <a:rPr lang="fr-FR" sz="4800" err="1">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Eternel</a:t>
            </a: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 est mon berger</a:t>
            </a:r>
          </a:p>
          <a:p>
            <a:pPr algn="ctr"/>
            <a:r>
              <a:rPr kumimoji="0" lang="fr-FR" sz="3200" b="1" i="0" u="none" strike="noStrike" kern="1200" cap="none" spc="300" normalizeH="0" baseline="0" noProof="0">
                <a:ln>
                  <a:noFill/>
                </a:ln>
                <a:solidFill>
                  <a:srgbClr val="594797"/>
                </a:solidFill>
                <a:effectLst/>
                <a:uLnTx/>
                <a:uFillTx/>
                <a:latin typeface="Lato SemiBold" panose="020F0502020204030203" pitchFamily="34" charset="0"/>
                <a:ea typeface="Lato SemiBold" panose="020F0502020204030203" pitchFamily="34" charset="0"/>
                <a:cs typeface="Lato SemiBold" panose="020F0502020204030203" pitchFamily="34" charset="0"/>
              </a:rPr>
              <a:t>JEM264</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1B3ABB1C-AB2B-DCAC-06BB-2874DED111EB}"/>
              </a:ext>
            </a:extLst>
          </p:cNvPr>
          <p:cNvSpPr txBox="1"/>
          <p:nvPr/>
        </p:nvSpPr>
        <p:spPr>
          <a:xfrm>
            <a:off x="-75243" y="2270724"/>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248876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948D-62B1-7864-CDF9-37631AB5A0D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D5C5BF2-D050-7A98-54FC-1DC0C8E519A7}"/>
              </a:ext>
            </a:extLst>
          </p:cNvPr>
          <p:cNvSpPr txBox="1"/>
          <p:nvPr/>
        </p:nvSpPr>
        <p:spPr>
          <a:xfrm>
            <a:off x="929640" y="939338"/>
            <a:ext cx="10332720" cy="4708981"/>
          </a:xfrm>
          <a:prstGeom prst="rect">
            <a:avLst/>
          </a:prstGeom>
          <a:noFill/>
        </p:spPr>
        <p:txBody>
          <a:bodyPr wrap="square" rtlCol="0">
            <a:spAutoFit/>
          </a:bodyPr>
          <a:lstStyle/>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L'Éternel est mon berger,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Il me fait reposer dans de verts pâturages.</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L'Éternel est mon berger,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Il me dirige près des eaux paisibles,</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Il restaure mon âme.</a:t>
            </a:r>
          </a:p>
          <a:p>
            <a:pPr algn="ctr"/>
            <a:endParaRPr lang="fr-FR" sz="2500" b="1">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L'Éternel est mon berger,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Il me conduit dans les sentiers de la justice</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À cause de son nom.</a:t>
            </a:r>
          </a:p>
        </p:txBody>
      </p:sp>
    </p:spTree>
    <p:extLst>
      <p:ext uri="{BB962C8B-B14F-4D97-AF65-F5344CB8AC3E}">
        <p14:creationId xmlns:p14="http://schemas.microsoft.com/office/powerpoint/2010/main" val="179146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A1BC-EFA6-62FF-0CF7-01FF9164351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D8A5112-6C88-848B-92D6-65A5A9675D73}"/>
              </a:ext>
            </a:extLst>
          </p:cNvPr>
          <p:cNvSpPr txBox="1"/>
          <p:nvPr/>
        </p:nvSpPr>
        <p:spPr>
          <a:xfrm>
            <a:off x="929640" y="1396537"/>
            <a:ext cx="10332720" cy="3939540"/>
          </a:xfrm>
          <a:prstGeom prst="rect">
            <a:avLst/>
          </a:prstGeom>
          <a:noFill/>
        </p:spPr>
        <p:txBody>
          <a:bodyPr wrap="square" rtlCol="0">
            <a:spAutoFit/>
          </a:bodyPr>
          <a:lstStyle/>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Quand je marche dans la vallée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De l'ombre de la mort,</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Je ne crains aucun mal,</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Car tu es avec moi.</a:t>
            </a:r>
          </a:p>
          <a:p>
            <a:pPr algn="ctr"/>
            <a:endParaRPr lang="fr-FR" sz="25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Quand je marche dans la vallée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De l'ombre de la mort,</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Je ne crains aucun mal,</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Car tu es avec moi.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Car tu es avec moi.</a:t>
            </a:r>
          </a:p>
        </p:txBody>
      </p:sp>
    </p:spTree>
    <p:extLst>
      <p:ext uri="{BB962C8B-B14F-4D97-AF65-F5344CB8AC3E}">
        <p14:creationId xmlns:p14="http://schemas.microsoft.com/office/powerpoint/2010/main" val="142954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6C2A5-77D0-7F97-B66B-749102551FC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C0F6FD5-38C7-6FEC-C104-556FDAFAA228}"/>
              </a:ext>
            </a:extLst>
          </p:cNvPr>
          <p:cNvSpPr txBox="1"/>
          <p:nvPr/>
        </p:nvSpPr>
        <p:spPr>
          <a:xfrm>
            <a:off x="929640" y="981379"/>
            <a:ext cx="10332720" cy="4708981"/>
          </a:xfrm>
          <a:prstGeom prst="rect">
            <a:avLst/>
          </a:prstGeom>
          <a:noFill/>
        </p:spPr>
        <p:txBody>
          <a:bodyPr wrap="square" rtlCol="0">
            <a:spAutoFit/>
          </a:bodyPr>
          <a:lstStyle/>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L'Éternel est mon berger,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Il me fait reposer dans de verts pâturages.</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L'Éternel est mon berger,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Il me dirige près des eaux paisibles,</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Il restaure mon âme.</a:t>
            </a:r>
          </a:p>
          <a:p>
            <a:pPr algn="ctr"/>
            <a:endParaRPr lang="fr-FR" sz="25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L'Éternel est mon berger,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Il me conduit dans les sentiers de la justice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À cause de son nom.</a:t>
            </a:r>
          </a:p>
        </p:txBody>
      </p:sp>
    </p:spTree>
    <p:extLst>
      <p:ext uri="{BB962C8B-B14F-4D97-AF65-F5344CB8AC3E}">
        <p14:creationId xmlns:p14="http://schemas.microsoft.com/office/powerpoint/2010/main" val="3887833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5E69-3437-A402-8F7A-A2FFA0451476}"/>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E0213B0B-B0AA-65EF-3617-C24D2E15D26D}"/>
              </a:ext>
            </a:extLst>
          </p:cNvPr>
          <p:cNvPicPr>
            <a:picLocks noChangeAspect="1"/>
          </p:cNvPicPr>
          <p:nvPr/>
        </p:nvPicPr>
        <p:blipFill>
          <a:blip r:embed="rId2"/>
          <a:stretch>
            <a:fillRect/>
          </a:stretch>
        </p:blipFill>
        <p:spPr>
          <a:xfrm>
            <a:off x="6829180" y="1843469"/>
            <a:ext cx="1681957" cy="1085221"/>
          </a:xfrm>
          <a:prstGeom prst="rect">
            <a:avLst/>
          </a:prstGeom>
        </p:spPr>
      </p:pic>
      <p:sp>
        <p:nvSpPr>
          <p:cNvPr id="4" name="ZoneTexte 3">
            <a:extLst>
              <a:ext uri="{FF2B5EF4-FFF2-40B4-BE49-F238E27FC236}">
                <a16:creationId xmlns:a16="http://schemas.microsoft.com/office/drawing/2014/main" id="{6F8EDB49-49EF-4364-8819-F2B28879054E}"/>
              </a:ext>
            </a:extLst>
          </p:cNvPr>
          <p:cNvSpPr txBox="1"/>
          <p:nvPr/>
        </p:nvSpPr>
        <p:spPr>
          <a:xfrm>
            <a:off x="9839" y="3204402"/>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err="1">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Yahwé</a:t>
            </a:r>
            <a:endPar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endParaRPr>
          </a:p>
          <a:p>
            <a:pPr algn="ctr"/>
            <a:r>
              <a:rPr kumimoji="0" lang="fr-FR" sz="3200" b="1" i="0" u="none" strike="noStrike" kern="1200" cap="none" spc="300" normalizeH="0" baseline="0" noProof="0">
                <a:ln>
                  <a:noFill/>
                </a:ln>
                <a:solidFill>
                  <a:srgbClr val="594797"/>
                </a:solidFill>
                <a:effectLst/>
                <a:uLnTx/>
                <a:uFillTx/>
                <a:latin typeface="Lato SemiBold" panose="020F0502020204030203" pitchFamily="34" charset="0"/>
                <a:ea typeface="Lato SemiBold" panose="020F0502020204030203" pitchFamily="34" charset="0"/>
                <a:cs typeface="Lato SemiBold" panose="020F0502020204030203" pitchFamily="34" charset="0"/>
              </a:rPr>
              <a:t>JEM970</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C37D611E-3A13-5EF6-8024-B95ED4CCEA0D}"/>
              </a:ext>
            </a:extLst>
          </p:cNvPr>
          <p:cNvSpPr txBox="1"/>
          <p:nvPr/>
        </p:nvSpPr>
        <p:spPr>
          <a:xfrm>
            <a:off x="-27782" y="2252606"/>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118578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0FB29-0A91-900B-546F-25CE5E54481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ED22F51-5614-A73C-EE19-E6823A712092}"/>
              </a:ext>
            </a:extLst>
          </p:cNvPr>
          <p:cNvSpPr txBox="1"/>
          <p:nvPr/>
        </p:nvSpPr>
        <p:spPr>
          <a:xfrm>
            <a:off x="929640" y="797841"/>
            <a:ext cx="10332720" cy="5093702"/>
          </a:xfrm>
          <a:prstGeom prst="rect">
            <a:avLst/>
          </a:prstGeom>
          <a:noFill/>
        </p:spPr>
        <p:txBody>
          <a:bodyPr wrap="square" rtlCol="0">
            <a:spAutoFit/>
          </a:bodyPr>
          <a:lstStyle/>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1. L'Éternel est mon berger,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De rien, je ne manquerai.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 mon âme, chante, mon âme.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Pas à pas, il me conduit,</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Au bord des eaux calmes, je le suis.</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 mon âme, chante mon âme.</a:t>
            </a:r>
          </a:p>
          <a:p>
            <a:pPr algn="ctr"/>
            <a:endParaRPr lang="fr-FR" sz="25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Oui, toujours le bonheur et la grâce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M'accompagneront devant sa face.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Dans sa présence, tellement de joie, tellement de joie !</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tant qu'il se trouve auprès de moi,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Aucun mal, mon âme, tu ne craindras,</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dans son temple je reviendrai, je reviendrai.</a:t>
            </a:r>
          </a:p>
        </p:txBody>
      </p:sp>
    </p:spTree>
    <p:extLst>
      <p:ext uri="{BB962C8B-B14F-4D97-AF65-F5344CB8AC3E}">
        <p14:creationId xmlns:p14="http://schemas.microsoft.com/office/powerpoint/2010/main" val="317875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0C10-BEEB-E702-85D6-F17D13BF0C6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AB5E181-CF29-88B8-46CA-7554D09CBBD3}"/>
              </a:ext>
            </a:extLst>
          </p:cNvPr>
          <p:cNvSpPr txBox="1"/>
          <p:nvPr/>
        </p:nvSpPr>
        <p:spPr>
          <a:xfrm>
            <a:off x="929640" y="797842"/>
            <a:ext cx="10332720" cy="5093702"/>
          </a:xfrm>
          <a:prstGeom prst="rect">
            <a:avLst/>
          </a:prstGeom>
          <a:noFill/>
        </p:spPr>
        <p:txBody>
          <a:bodyPr wrap="square" rtlCol="0">
            <a:spAutoFit/>
          </a:bodyPr>
          <a:lstStyle/>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2. Et, si je traverse encore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La vallée de l'ombre de la mort,</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 mon âme, chante, mon âme.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Puisqu'il m'aime le premier,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Non, rien ne pourra me séparer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De son amour, de son amour.</a:t>
            </a:r>
          </a:p>
          <a:p>
            <a:pPr algn="ctr"/>
            <a:endParaRPr lang="fr-FR" sz="25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Oui, toujours le bonheur et la grâce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M'accompagneront devant sa face.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Dans sa présence, tellement de joie, tellement de joie !</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tant qu'il se trouve auprès de moi,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Aucun mal, mon âme, tu ne craindras,</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dans son temple je reviendrai, je reviendrai.</a:t>
            </a:r>
          </a:p>
        </p:txBody>
      </p:sp>
    </p:spTree>
    <p:extLst>
      <p:ext uri="{BB962C8B-B14F-4D97-AF65-F5344CB8AC3E}">
        <p14:creationId xmlns:p14="http://schemas.microsoft.com/office/powerpoint/2010/main" val="1852741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59A2-5104-016A-AE4F-0949A209038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C03B7AB-3274-6721-8972-4D6CB59B9AF0}"/>
              </a:ext>
            </a:extLst>
          </p:cNvPr>
          <p:cNvSpPr txBox="1"/>
          <p:nvPr/>
        </p:nvSpPr>
        <p:spPr>
          <a:xfrm>
            <a:off x="998312" y="2521059"/>
            <a:ext cx="10332720" cy="1815882"/>
          </a:xfrm>
          <a:prstGeom prst="rect">
            <a:avLst/>
          </a:prstGeom>
          <a:noFill/>
        </p:spPr>
        <p:txBody>
          <a:bodyPr wrap="square" rtlCol="0">
            <a:spAutoFit/>
          </a:bodyPr>
          <a:lstStyle/>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tu fais briller sur moi ton soleil.</a:t>
            </a:r>
          </a:p>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ta lumière chasse au loin les ténèbres.</a:t>
            </a:r>
          </a:p>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ta Parole éclaire mon sentier.</a:t>
            </a:r>
          </a:p>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333956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9000">
              <a:srgbClr val="594797"/>
            </a:gs>
            <a:gs pos="42000">
              <a:srgbClr val="F0808D"/>
            </a:gs>
            <a:gs pos="100000">
              <a:srgbClr val="F8B67F"/>
            </a:gs>
          </a:gsLst>
          <a:lin ang="0" scaled="1"/>
        </a:gradFill>
        <a:effectLst/>
      </p:bgPr>
    </p:bg>
    <p:spTree>
      <p:nvGrpSpPr>
        <p:cNvPr id="1" name="">
          <a:extLst>
            <a:ext uri="{FF2B5EF4-FFF2-40B4-BE49-F238E27FC236}">
              <a16:creationId xmlns:a16="http://schemas.microsoft.com/office/drawing/2014/main" id="{FB67BFC4-FE29-2EA9-B79B-4FB851BC738D}"/>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D3D8FBA-A5B3-5357-7AC9-4976BF188E46}"/>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gradFill flip="none" rotWithShape="1">
                  <a:gsLst>
                    <a:gs pos="0">
                      <a:srgbClr val="594797"/>
                    </a:gs>
                    <a:gs pos="32000">
                      <a:srgbClr val="F0808D"/>
                    </a:gs>
                    <a:gs pos="94000">
                      <a:srgbClr val="F8B67F"/>
                    </a:gs>
                  </a:gsLst>
                  <a:lin ang="0" scaled="1"/>
                  <a:tileRect/>
                </a:gradFill>
                <a:latin typeface="Lato ExtraBold" panose="020F0502020204030203" pitchFamily="34" charset="0"/>
                <a:ea typeface="Lato ExtraBold" panose="020F0502020204030203" pitchFamily="34" charset="0"/>
                <a:cs typeface="Lato ExtraBold" panose="020F0502020204030203" pitchFamily="34" charset="0"/>
              </a:rPr>
              <a:t>BIENVENUE !</a:t>
            </a:r>
          </a:p>
        </p:txBody>
      </p:sp>
      <p:pic>
        <p:nvPicPr>
          <p:cNvPr id="3" name="Image 2">
            <a:extLst>
              <a:ext uri="{FF2B5EF4-FFF2-40B4-BE49-F238E27FC236}">
                <a16:creationId xmlns:a16="http://schemas.microsoft.com/office/drawing/2014/main" id="{82CB46E4-468B-AA97-98D9-1F6401CA63C5}"/>
              </a:ext>
            </a:extLst>
          </p:cNvPr>
          <p:cNvPicPr>
            <a:picLocks noChangeAspect="1"/>
          </p:cNvPicPr>
          <p:nvPr/>
        </p:nvPicPr>
        <p:blipFill>
          <a:blip r:embed="rId2"/>
          <a:stretch>
            <a:fillRect/>
          </a:stretch>
        </p:blipFill>
        <p:spPr>
          <a:xfrm rot="20634460">
            <a:off x="3979300" y="3895964"/>
            <a:ext cx="3002507" cy="1937257"/>
          </a:xfrm>
          <a:prstGeom prst="rect">
            <a:avLst/>
          </a:prstGeom>
        </p:spPr>
      </p:pic>
    </p:spTree>
    <p:extLst>
      <p:ext uri="{BB962C8B-B14F-4D97-AF65-F5344CB8AC3E}">
        <p14:creationId xmlns:p14="http://schemas.microsoft.com/office/powerpoint/2010/main" val="164820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EA8A-C07A-3E69-FCE1-84068CBA3F5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4B6C735-7DF1-3CC1-3F0D-DBD5C08A3A3C}"/>
              </a:ext>
            </a:extLst>
          </p:cNvPr>
          <p:cNvSpPr txBox="1"/>
          <p:nvPr/>
        </p:nvSpPr>
        <p:spPr>
          <a:xfrm>
            <a:off x="929640" y="766311"/>
            <a:ext cx="10332720" cy="5093702"/>
          </a:xfrm>
          <a:prstGeom prst="rect">
            <a:avLst/>
          </a:prstGeom>
          <a:noFill/>
        </p:spPr>
        <p:txBody>
          <a:bodyPr wrap="square" rtlCol="0">
            <a:spAutoFit/>
          </a:bodyPr>
          <a:lstStyle/>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3. Bientôt, il viendra me chercher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dans sa maison, j'habiterai.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 mon âme, chante, mon âme.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Sans cesse, jusqu'à son retour,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Mon âme chante son amour</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Tous les jours, tous les jours.</a:t>
            </a:r>
          </a:p>
          <a:p>
            <a:pPr algn="ctr"/>
            <a:endParaRPr lang="fr-FR" sz="25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Oui, toujours le bonheur et la grâce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M'accompagneront devant sa face.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Dans sa présence, tellement de joie, tellement de joie !</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tant qu'il se trouve auprès de moi,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Aucun mal, mon âme, tu ne craindras,</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Et dans son temple je reviendrai, je reviendrai.</a:t>
            </a:r>
          </a:p>
        </p:txBody>
      </p:sp>
    </p:spTree>
    <p:extLst>
      <p:ext uri="{BB962C8B-B14F-4D97-AF65-F5344CB8AC3E}">
        <p14:creationId xmlns:p14="http://schemas.microsoft.com/office/powerpoint/2010/main" val="295397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0B6C0-A677-7297-DB1D-634888B393D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2973C32-742E-38B8-DC06-4CBF53F026FE}"/>
              </a:ext>
            </a:extLst>
          </p:cNvPr>
          <p:cNvSpPr txBox="1"/>
          <p:nvPr/>
        </p:nvSpPr>
        <p:spPr>
          <a:xfrm>
            <a:off x="998312" y="2521059"/>
            <a:ext cx="10332720" cy="1815882"/>
          </a:xfrm>
          <a:prstGeom prst="rect">
            <a:avLst/>
          </a:prstGeom>
          <a:noFill/>
        </p:spPr>
        <p:txBody>
          <a:bodyPr wrap="square" rtlCol="0">
            <a:spAutoFit/>
          </a:bodyPr>
          <a:lstStyle/>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tu fais briller sur moi ton soleil.</a:t>
            </a:r>
          </a:p>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ta lumière chasse au loin les ténèbres.</a:t>
            </a:r>
          </a:p>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ta Parole éclaire mon sentier.</a:t>
            </a:r>
          </a:p>
          <a:p>
            <a:pPr algn="ct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 </a:t>
            </a:r>
            <a:r>
              <a:rPr lang="fr-FR" sz="2800" b="1" err="1">
                <a:solidFill>
                  <a:srgbClr val="594797"/>
                </a:solidFill>
                <a:latin typeface="Lato" panose="020F0502020204030203" pitchFamily="34" charset="0"/>
                <a:ea typeface="Lato" panose="020F0502020204030203" pitchFamily="34" charset="0"/>
                <a:cs typeface="Lato" panose="020F0502020204030203" pitchFamily="34" charset="0"/>
              </a:rPr>
              <a:t>Yahwé</a:t>
            </a: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863069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5A0B-BA8C-B49A-CC58-666CFD206FD5}"/>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BA3745B1-1044-C838-CBE9-041C1D5E080E}"/>
              </a:ext>
            </a:extLst>
          </p:cNvPr>
          <p:cNvPicPr>
            <a:picLocks noChangeAspect="1"/>
          </p:cNvPicPr>
          <p:nvPr/>
        </p:nvPicPr>
        <p:blipFill>
          <a:blip r:embed="rId2"/>
          <a:stretch>
            <a:fillRect/>
          </a:stretch>
        </p:blipFill>
        <p:spPr>
          <a:xfrm>
            <a:off x="6781719" y="1835079"/>
            <a:ext cx="1681957" cy="1085221"/>
          </a:xfrm>
          <a:prstGeom prst="rect">
            <a:avLst/>
          </a:prstGeom>
        </p:spPr>
      </p:pic>
      <p:sp>
        <p:nvSpPr>
          <p:cNvPr id="4" name="ZoneTexte 3">
            <a:extLst>
              <a:ext uri="{FF2B5EF4-FFF2-40B4-BE49-F238E27FC236}">
                <a16:creationId xmlns:a16="http://schemas.microsoft.com/office/drawing/2014/main" id="{AE2E034D-A5E1-7DFD-2AF7-D16C27FFE08F}"/>
              </a:ext>
            </a:extLst>
          </p:cNvPr>
          <p:cNvSpPr txBox="1"/>
          <p:nvPr/>
        </p:nvSpPr>
        <p:spPr>
          <a:xfrm>
            <a:off x="-27782" y="3143557"/>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Allélui</a:t>
            </a:r>
            <a:r>
              <a:rPr lang="fr-FR" sz="48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a, oui partout je chanterai</a:t>
            </a:r>
            <a:endPar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endParaRPr>
          </a:p>
          <a:p>
            <a:pPr algn="ctr"/>
            <a:r>
              <a:rPr kumimoji="0" lang="fr-FR" sz="3200" b="1" i="0" u="none" strike="noStrike" kern="1200" cap="none" spc="300" normalizeH="0" baseline="0" noProof="0">
                <a:ln>
                  <a:noFill/>
                </a:ln>
                <a:solidFill>
                  <a:srgbClr val="594797"/>
                </a:solidFill>
                <a:effectLst/>
                <a:uLnTx/>
                <a:uFillTx/>
                <a:latin typeface="Lato SemiBold" panose="020F0502020204030203" pitchFamily="34" charset="0"/>
                <a:ea typeface="Lato SemiBold" panose="020F0502020204030203" pitchFamily="34" charset="0"/>
                <a:cs typeface="Lato SemiBold" panose="020F0502020204030203" pitchFamily="34" charset="0"/>
              </a:rPr>
              <a:t>JEM143</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32C4B673-2006-54BE-E598-DAC1CB84DF3B}"/>
              </a:ext>
            </a:extLst>
          </p:cNvPr>
          <p:cNvSpPr txBox="1"/>
          <p:nvPr/>
        </p:nvSpPr>
        <p:spPr>
          <a:xfrm>
            <a:off x="-75243" y="2244216"/>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14759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EAF6B-0EE9-D579-D239-F820C1632F9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35ADF4F-1824-4A5B-CAE8-6E09269A79B0}"/>
              </a:ext>
            </a:extLst>
          </p:cNvPr>
          <p:cNvSpPr txBox="1"/>
          <p:nvPr/>
        </p:nvSpPr>
        <p:spPr>
          <a:xfrm>
            <a:off x="929640" y="881925"/>
            <a:ext cx="10332720" cy="4893647"/>
          </a:xfrm>
          <a:prstGeom prst="rect">
            <a:avLst/>
          </a:prstGeom>
          <a:noFill/>
        </p:spPr>
        <p:txBody>
          <a:bodyPr wrap="square" rtlCol="0">
            <a:spAutoFit/>
          </a:bodyPr>
          <a:lstStyle/>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1. Le Seigneur est mon berger,</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Réjouis-toi mon âme,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Car il me fait reposer</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Au bord des eaux calmes.</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Je ne manquerai de rien,</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Restaure-toi mon âme,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Sa justice est mon seul bien</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Et je le proclame.</a:t>
            </a:r>
          </a:p>
          <a:p>
            <a:pPr algn="ctr"/>
            <a:endParaRPr lang="fr-FR" sz="26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Alléluia, alléluia, oui, partout je chanterai,</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Alléluia, alléluia,</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le Seigneur est mon berger.</a:t>
            </a:r>
          </a:p>
        </p:txBody>
      </p:sp>
    </p:spTree>
    <p:extLst>
      <p:ext uri="{BB962C8B-B14F-4D97-AF65-F5344CB8AC3E}">
        <p14:creationId xmlns:p14="http://schemas.microsoft.com/office/powerpoint/2010/main" val="965965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822FC-79BA-3E5F-EABC-C416AEEA7E7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215B9A2-F96A-14C9-EED6-459C8DC5692D}"/>
              </a:ext>
            </a:extLst>
          </p:cNvPr>
          <p:cNvSpPr txBox="1"/>
          <p:nvPr/>
        </p:nvSpPr>
        <p:spPr>
          <a:xfrm>
            <a:off x="929640" y="902946"/>
            <a:ext cx="10332720" cy="4893647"/>
          </a:xfrm>
          <a:prstGeom prst="rect">
            <a:avLst/>
          </a:prstGeom>
          <a:noFill/>
        </p:spPr>
        <p:txBody>
          <a:bodyPr wrap="square" rtlCol="0">
            <a:spAutoFit/>
          </a:bodyPr>
          <a:lstStyle/>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2. Que survienne le danger,</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Ne t'en fais pas mon âme,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Il vient toujours protéger,</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Ceux qui le réclament.</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Oh non ! je ne craindrai rien,</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Réjouis-toi mon âme,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Le Seigneur est mon gardien</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Et je le proclame.</a:t>
            </a:r>
          </a:p>
          <a:p>
            <a:pPr algn="ctr"/>
            <a:endParaRPr lang="fr-FR" sz="26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Alléluia, alléluia, oui, partout je chanterai,</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Alléluia, alléluia,</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le Seigneur est mon berger.</a:t>
            </a:r>
          </a:p>
        </p:txBody>
      </p:sp>
    </p:spTree>
    <p:extLst>
      <p:ext uri="{BB962C8B-B14F-4D97-AF65-F5344CB8AC3E}">
        <p14:creationId xmlns:p14="http://schemas.microsoft.com/office/powerpoint/2010/main" val="3745828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1C045-3BDF-5151-9843-4AEAA67C9A4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0371F7B-3A16-2947-6695-811D6B561F3A}"/>
              </a:ext>
            </a:extLst>
          </p:cNvPr>
          <p:cNvSpPr txBox="1"/>
          <p:nvPr/>
        </p:nvSpPr>
        <p:spPr>
          <a:xfrm>
            <a:off x="929640" y="661208"/>
            <a:ext cx="10332720" cy="5693866"/>
          </a:xfrm>
          <a:prstGeom prst="rect">
            <a:avLst/>
          </a:prstGeom>
          <a:noFill/>
        </p:spPr>
        <p:txBody>
          <a:bodyPr wrap="square" rtlCol="0">
            <a:spAutoFit/>
          </a:bodyPr>
          <a:lstStyle/>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3. Et lorsque j'arriverai,</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Réjouis-toi mon âme,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Dans l'éternité bleutée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De son ciel si calme,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Oh oui ! que je serai bien.</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Restaure-toi mon âme,</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Car nous le verrons enfin,</a:t>
            </a:r>
          </a:p>
          <a:p>
            <a:pPr algn="ctr"/>
            <a:r>
              <a:rPr lang="fr-FR" sz="2600">
                <a:solidFill>
                  <a:srgbClr val="594797"/>
                </a:solidFill>
                <a:latin typeface="Lato" panose="020F0502020204030203" pitchFamily="34" charset="0"/>
                <a:ea typeface="Lato" panose="020F0502020204030203" pitchFamily="34" charset="0"/>
                <a:cs typeface="Lato" panose="020F0502020204030203" pitchFamily="34" charset="0"/>
              </a:rPr>
              <a:t>Chante-le mon âme.</a:t>
            </a:r>
          </a:p>
          <a:p>
            <a:pPr algn="ctr"/>
            <a:endParaRPr lang="fr-FR" sz="26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Alléluia, alléluia, oui, partout je chanterai,</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Alléluia, alléluia,</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le Seigneur est mon berger.</a:t>
            </a:r>
          </a:p>
          <a:p>
            <a:pPr algn="ctr"/>
            <a:r>
              <a:rPr lang="fr-FR" sz="2600" b="1">
                <a:solidFill>
                  <a:srgbClr val="594797"/>
                </a:solidFill>
                <a:latin typeface="Lato" panose="020F0502020204030203" pitchFamily="34" charset="0"/>
                <a:ea typeface="Lato" panose="020F0502020204030203" pitchFamily="34" charset="0"/>
                <a:cs typeface="Lato" panose="020F0502020204030203" pitchFamily="34" charset="0"/>
              </a:rPr>
              <a:t>Le Seigneur est mon berger, Jésus c'est le bon berger.</a:t>
            </a:r>
          </a:p>
          <a:p>
            <a:pPr algn="ctr"/>
            <a:endParaRPr lang="fr-FR" sz="2600" b="1">
              <a:solidFill>
                <a:srgbClr val="594797"/>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04128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B95E-3FAF-E50E-FAF2-1F9F628FDA88}"/>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1205A784-3BFE-8C35-09DE-A243B1F3E27D}"/>
              </a:ext>
            </a:extLst>
          </p:cNvPr>
          <p:cNvPicPr>
            <a:picLocks noChangeAspect="1"/>
          </p:cNvPicPr>
          <p:nvPr/>
        </p:nvPicPr>
        <p:blipFill>
          <a:blip r:embed="rId2"/>
          <a:stretch>
            <a:fillRect/>
          </a:stretch>
        </p:blipFill>
        <p:spPr>
          <a:xfrm>
            <a:off x="6809501" y="1843468"/>
            <a:ext cx="1681957" cy="1085221"/>
          </a:xfrm>
          <a:prstGeom prst="rect">
            <a:avLst/>
          </a:prstGeom>
        </p:spPr>
      </p:pic>
      <p:sp>
        <p:nvSpPr>
          <p:cNvPr id="4" name="ZoneTexte 3">
            <a:extLst>
              <a:ext uri="{FF2B5EF4-FFF2-40B4-BE49-F238E27FC236}">
                <a16:creationId xmlns:a16="http://schemas.microsoft.com/office/drawing/2014/main" id="{2EF6A3D4-FD05-8EAC-0C92-EF5DC2701F45}"/>
              </a:ext>
            </a:extLst>
          </p:cNvPr>
          <p:cNvSpPr txBox="1"/>
          <p:nvPr/>
        </p:nvSpPr>
        <p:spPr>
          <a:xfrm>
            <a:off x="19678" y="3185502"/>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Fais monter vers ton Roi</a:t>
            </a:r>
          </a:p>
          <a:p>
            <a:pPr algn="ctr"/>
            <a:r>
              <a:rPr kumimoji="0" lang="fr-FR" sz="3200" b="1" i="0" u="none" strike="noStrike" kern="1200" cap="none" spc="300" normalizeH="0" baseline="0" noProof="0">
                <a:ln>
                  <a:noFill/>
                </a:ln>
                <a:solidFill>
                  <a:srgbClr val="594797"/>
                </a:solidFill>
                <a:effectLst/>
                <a:uLnTx/>
                <a:uFillTx/>
                <a:latin typeface="Lato SemiBold" panose="020F0502020204030203" pitchFamily="34" charset="0"/>
                <a:ea typeface="Lato SemiBold" panose="020F0502020204030203" pitchFamily="34" charset="0"/>
                <a:cs typeface="Lato SemiBold" panose="020F0502020204030203" pitchFamily="34" charset="0"/>
              </a:rPr>
              <a:t>JEM409</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B4D87D97-D43B-9D34-D7F0-28DC9749669C}"/>
              </a:ext>
            </a:extLst>
          </p:cNvPr>
          <p:cNvSpPr txBox="1"/>
          <p:nvPr/>
        </p:nvSpPr>
        <p:spPr>
          <a:xfrm>
            <a:off x="-47461" y="2252605"/>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1807146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7C7D5-BB8D-E13C-C7B6-C23B197969A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F867EC9-AD14-8435-55B9-B2D5E87A2042}"/>
              </a:ext>
            </a:extLst>
          </p:cNvPr>
          <p:cNvSpPr txBox="1"/>
          <p:nvPr/>
        </p:nvSpPr>
        <p:spPr>
          <a:xfrm>
            <a:off x="998312" y="177524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Fais monter vers ton Roi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Des clameurs de joie.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Que ta voix s'élève et chante alléluia.</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Viens te prosterner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Devant sa majesté.</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Entre joyeusement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la présence de Dieu.</a:t>
            </a:r>
          </a:p>
        </p:txBody>
      </p:sp>
    </p:spTree>
    <p:extLst>
      <p:ext uri="{BB962C8B-B14F-4D97-AF65-F5344CB8AC3E}">
        <p14:creationId xmlns:p14="http://schemas.microsoft.com/office/powerpoint/2010/main" val="3677878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937E0-2088-20CC-6A64-B8D9D9D3931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0F86D32-D645-5E26-7F7D-E61BB13C84C3}"/>
              </a:ext>
            </a:extLst>
          </p:cNvPr>
          <p:cNvSpPr txBox="1"/>
          <p:nvPr/>
        </p:nvSpPr>
        <p:spPr>
          <a:xfrm>
            <a:off x="998312" y="1775248"/>
            <a:ext cx="10332720" cy="3108543"/>
          </a:xfrm>
          <a:prstGeom prst="rect">
            <a:avLst/>
          </a:prstGeom>
          <a:noFill/>
        </p:spPr>
        <p:txBody>
          <a:bodyPr wrap="square" rtlCol="0">
            <a:spAutoFit/>
          </a:bodyPr>
          <a:lstStyle/>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Tu m'as donné la vie.</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Tu as payé le prix,</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Et tu m'as affranchi toi, Seigneur,</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Celui qui me guérit.</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Toi seul me rassasies,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Car tu es le berger de ma vie.</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Je t'adore, mon Seigneur, mon Roi.</a:t>
            </a:r>
          </a:p>
        </p:txBody>
      </p:sp>
    </p:spTree>
    <p:extLst>
      <p:ext uri="{BB962C8B-B14F-4D97-AF65-F5344CB8AC3E}">
        <p14:creationId xmlns:p14="http://schemas.microsoft.com/office/powerpoint/2010/main" val="3759794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A104C-BE92-C3F8-D857-20431431BC56}"/>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97C16F5B-D1DA-4BDB-5E10-7EC6B935EA60}"/>
              </a:ext>
            </a:extLst>
          </p:cNvPr>
          <p:cNvPicPr>
            <a:picLocks noChangeAspect="1"/>
          </p:cNvPicPr>
          <p:nvPr/>
        </p:nvPicPr>
        <p:blipFill>
          <a:blip r:embed="rId2"/>
          <a:stretch>
            <a:fillRect/>
          </a:stretch>
        </p:blipFill>
        <p:spPr>
          <a:xfrm>
            <a:off x="6829180" y="1826690"/>
            <a:ext cx="1681957" cy="1085221"/>
          </a:xfrm>
          <a:prstGeom prst="rect">
            <a:avLst/>
          </a:prstGeom>
        </p:spPr>
      </p:pic>
      <p:sp>
        <p:nvSpPr>
          <p:cNvPr id="4" name="ZoneTexte 3">
            <a:extLst>
              <a:ext uri="{FF2B5EF4-FFF2-40B4-BE49-F238E27FC236}">
                <a16:creationId xmlns:a16="http://schemas.microsoft.com/office/drawing/2014/main" id="{2164F87E-9513-220A-0613-EB8289890264}"/>
              </a:ext>
            </a:extLst>
          </p:cNvPr>
          <p:cNvSpPr txBox="1"/>
          <p:nvPr/>
        </p:nvSpPr>
        <p:spPr>
          <a:xfrm>
            <a:off x="0" y="3198133"/>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L’heureux troupeau</a:t>
            </a: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AF498</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4FDC66F0-B2F5-F11A-5CB4-A0947A9E7F43}"/>
              </a:ext>
            </a:extLst>
          </p:cNvPr>
          <p:cNvSpPr txBox="1"/>
          <p:nvPr/>
        </p:nvSpPr>
        <p:spPr>
          <a:xfrm>
            <a:off x="-27782" y="2235827"/>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279308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BECE3-BA68-9272-BC2B-F42F946E090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49388DF-C201-1B0B-F2CF-887E2F5DE175}"/>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a:effectLst/>
              </a:rPr>
              <a:t>ACCUEIL</a:t>
            </a:r>
          </a:p>
        </p:txBody>
      </p:sp>
      <p:pic>
        <p:nvPicPr>
          <p:cNvPr id="4" name="Image 3">
            <a:extLst>
              <a:ext uri="{FF2B5EF4-FFF2-40B4-BE49-F238E27FC236}">
                <a16:creationId xmlns:a16="http://schemas.microsoft.com/office/drawing/2014/main" id="{50352DB1-A16F-68A8-35A1-76F6BB7B78C5}"/>
              </a:ext>
            </a:extLst>
          </p:cNvPr>
          <p:cNvPicPr>
            <a:picLocks noChangeAspect="1"/>
          </p:cNvPicPr>
          <p:nvPr/>
        </p:nvPicPr>
        <p:blipFill>
          <a:blip r:embed="rId2"/>
          <a:stretch>
            <a:fillRect/>
          </a:stretch>
        </p:blipFill>
        <p:spPr>
          <a:xfrm rot="20634460">
            <a:off x="3979300" y="3895964"/>
            <a:ext cx="3002507" cy="1937257"/>
          </a:xfrm>
          <a:prstGeom prst="rect">
            <a:avLst/>
          </a:prstGeom>
        </p:spPr>
      </p:pic>
    </p:spTree>
    <p:extLst>
      <p:ext uri="{BB962C8B-B14F-4D97-AF65-F5344CB8AC3E}">
        <p14:creationId xmlns:p14="http://schemas.microsoft.com/office/powerpoint/2010/main" val="64899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E3A5-7891-1436-D939-9C7F726FD5F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A9CEF3C-55CD-D2C3-BEC3-14CE5B9EBDDB}"/>
              </a:ext>
            </a:extLst>
          </p:cNvPr>
          <p:cNvSpPr txBox="1"/>
          <p:nvPr/>
        </p:nvSpPr>
        <p:spPr>
          <a:xfrm>
            <a:off x="998312" y="177524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1. L'heureux troupeau reposait sûrement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un gras pâturage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Une brebis, seule, errait follement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la nuit, dans l'orage.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 monts, par vaux, exposée au danger,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Elle fuyait l'amour du bon Berger,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Elle fuyait l'amour du bon Berger.</a:t>
            </a:r>
          </a:p>
        </p:txBody>
      </p:sp>
    </p:spTree>
    <p:extLst>
      <p:ext uri="{BB962C8B-B14F-4D97-AF65-F5344CB8AC3E}">
        <p14:creationId xmlns:p14="http://schemas.microsoft.com/office/powerpoint/2010/main" val="2445626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B54CC-7665-C5A3-1E83-A717F36D9AF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F52F7BA-46FD-ED0A-9788-F74C9CD56E4C}"/>
              </a:ext>
            </a:extLst>
          </p:cNvPr>
          <p:cNvSpPr txBox="1"/>
          <p:nvPr/>
        </p:nvSpPr>
        <p:spPr>
          <a:xfrm>
            <a:off x="998312" y="177524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2. Quatre-vingt-dix-neuf brebis sont ici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Qu'importe la centième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Mais le Berger dit : « Je la veux aussi,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C'est la brebis que j'aime.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le désert je veux la retrouver,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s'il le faut, mourir pour la sauver,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s'il le faut, mourir pour la sauver. </a:t>
            </a:r>
          </a:p>
        </p:txBody>
      </p:sp>
    </p:spTree>
    <p:extLst>
      <p:ext uri="{BB962C8B-B14F-4D97-AF65-F5344CB8AC3E}">
        <p14:creationId xmlns:p14="http://schemas.microsoft.com/office/powerpoint/2010/main" val="3351967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7B90-077B-C650-77C1-134D4EADA8E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80CADA3-5544-CC92-DB24-6D9D277729AD}"/>
              </a:ext>
            </a:extLst>
          </p:cNvPr>
          <p:cNvSpPr txBox="1"/>
          <p:nvPr/>
        </p:nvSpPr>
        <p:spPr>
          <a:xfrm>
            <a:off x="998312" y="177524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3. Ah ! parmi ceux qu'Il laissait dans le ciel,</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le séjour de gloire,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Nul ne connut l'amertume du fiel</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Que le Sauveur dut boire.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Nul ne connut tout ce qu'Il a souffert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Pour sa brebis égarée au désert,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Pour sa brebis égarée au désert.</a:t>
            </a:r>
          </a:p>
        </p:txBody>
      </p:sp>
    </p:spTree>
    <p:extLst>
      <p:ext uri="{BB962C8B-B14F-4D97-AF65-F5344CB8AC3E}">
        <p14:creationId xmlns:p14="http://schemas.microsoft.com/office/powerpoint/2010/main" val="191192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FB20-A982-64D1-BF8F-A7BC98D0CE1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0714AF5-35E9-CFFC-A879-514A33E9129E}"/>
              </a:ext>
            </a:extLst>
          </p:cNvPr>
          <p:cNvSpPr txBox="1"/>
          <p:nvPr/>
        </p:nvSpPr>
        <p:spPr>
          <a:xfrm>
            <a:off x="998312" y="177524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4. « Pourquoi ce sang, dont je vois des chemins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Les pierres arrosées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O mon Sauveur ! pourquoi vois-je tes mains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 les ronces percées ?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 Pour ma brebis qui s'éloigne de moi,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Mais dont j'ai vu la misère et l'effroi,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Mais dont j'ai vu la misère et l'effroi. »</a:t>
            </a:r>
          </a:p>
        </p:txBody>
      </p:sp>
    </p:spTree>
    <p:extLst>
      <p:ext uri="{BB962C8B-B14F-4D97-AF65-F5344CB8AC3E}">
        <p14:creationId xmlns:p14="http://schemas.microsoft.com/office/powerpoint/2010/main" val="4269502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AD28-ECF2-D124-DB53-2A6DB147581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DF4EA5D-3E73-4AEC-716A-5A29B004F97F}"/>
              </a:ext>
            </a:extLst>
          </p:cNvPr>
          <p:cNvSpPr txBox="1"/>
          <p:nvPr/>
        </p:nvSpPr>
        <p:spPr>
          <a:xfrm>
            <a:off x="998312" y="177524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5. Soudain, un cri sur les monts éclata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 Ma brebis est trouvée !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Le chœur joyeux des anges répéta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 Victoire ! Elle est sauvée !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dans ses bras, le céleste Berger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La ramenait à l'abri du danger,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La ramenait à l'abri du danger.</a:t>
            </a:r>
          </a:p>
        </p:txBody>
      </p:sp>
    </p:spTree>
    <p:extLst>
      <p:ext uri="{BB962C8B-B14F-4D97-AF65-F5344CB8AC3E}">
        <p14:creationId xmlns:p14="http://schemas.microsoft.com/office/powerpoint/2010/main" val="2721770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41028-5F96-510F-47D2-76089BDE319D}"/>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0625D9F9-553E-A2DC-DED1-3FFD786AA4F5}"/>
              </a:ext>
            </a:extLst>
          </p:cNvPr>
          <p:cNvPicPr>
            <a:picLocks noChangeAspect="1"/>
          </p:cNvPicPr>
          <p:nvPr/>
        </p:nvPicPr>
        <p:blipFill>
          <a:blip r:embed="rId2"/>
          <a:stretch>
            <a:fillRect/>
          </a:stretch>
        </p:blipFill>
        <p:spPr>
          <a:xfrm>
            <a:off x="6829180" y="1835080"/>
            <a:ext cx="1681957" cy="1085221"/>
          </a:xfrm>
          <a:prstGeom prst="rect">
            <a:avLst/>
          </a:prstGeom>
        </p:spPr>
      </p:pic>
      <p:sp>
        <p:nvSpPr>
          <p:cNvPr id="4" name="ZoneTexte 3">
            <a:extLst>
              <a:ext uri="{FF2B5EF4-FFF2-40B4-BE49-F238E27FC236}">
                <a16:creationId xmlns:a16="http://schemas.microsoft.com/office/drawing/2014/main" id="{0FC8EBD4-7EE3-26E9-D66D-05E5B746199C}"/>
              </a:ext>
            </a:extLst>
          </p:cNvPr>
          <p:cNvSpPr txBox="1"/>
          <p:nvPr/>
        </p:nvSpPr>
        <p:spPr>
          <a:xfrm>
            <a:off x="19678" y="3206524"/>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T’aimer Jésus, te connaître</a:t>
            </a: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AF413</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6BD6A327-E970-2446-6893-7E8A6D29CDDB}"/>
              </a:ext>
            </a:extLst>
          </p:cNvPr>
          <p:cNvSpPr txBox="1"/>
          <p:nvPr/>
        </p:nvSpPr>
        <p:spPr>
          <a:xfrm>
            <a:off x="-27783" y="2245558"/>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3276196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C782-B8E7-5CB3-368B-918FA37BFF4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216C06E-C052-24E8-0D11-ACB3700DF786}"/>
              </a:ext>
            </a:extLst>
          </p:cNvPr>
          <p:cNvSpPr txBox="1"/>
          <p:nvPr/>
        </p:nvSpPr>
        <p:spPr>
          <a:xfrm>
            <a:off x="929640" y="1659285"/>
            <a:ext cx="10332720" cy="3539430"/>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1. T'aimer, Jésus ! te connaître,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Se reposer sur ton sein,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T'avoir pour son Roi, son Maître,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Pour son breuvage et son pain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Savourer en paix ta grâce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De ta mort, puissant Sauveur,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Goûter la sainte efficace,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Quelle ineffable douceur !</a:t>
            </a:r>
          </a:p>
        </p:txBody>
      </p:sp>
    </p:spTree>
    <p:extLst>
      <p:ext uri="{BB962C8B-B14F-4D97-AF65-F5344CB8AC3E}">
        <p14:creationId xmlns:p14="http://schemas.microsoft.com/office/powerpoint/2010/main" val="289440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96103-0DA6-2706-8694-B548C1EEEA5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8E6F635-7D71-D254-3FFD-CE8FF1017DD4}"/>
              </a:ext>
            </a:extLst>
          </p:cNvPr>
          <p:cNvSpPr txBox="1"/>
          <p:nvPr/>
        </p:nvSpPr>
        <p:spPr>
          <a:xfrm>
            <a:off x="929640" y="1659285"/>
            <a:ext cx="10332720" cy="3539430"/>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2. O bonheur inexprimable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J'ai l'Éternel pour Berger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Toujours tendre et secourable,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Son cœur ne saurait changer.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sa charité suprême,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Il descendit ici-bas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Chercher sa brebis qu'Il aime,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la prendre dans ses bras.</a:t>
            </a:r>
          </a:p>
        </p:txBody>
      </p:sp>
    </p:spTree>
    <p:extLst>
      <p:ext uri="{BB962C8B-B14F-4D97-AF65-F5344CB8AC3E}">
        <p14:creationId xmlns:p14="http://schemas.microsoft.com/office/powerpoint/2010/main" val="3670600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42589-8627-1934-1C38-82EB0E700E0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75FF57C-8C78-99CD-B70D-8471A5256A16}"/>
              </a:ext>
            </a:extLst>
          </p:cNvPr>
          <p:cNvSpPr txBox="1"/>
          <p:nvPr/>
        </p:nvSpPr>
        <p:spPr>
          <a:xfrm>
            <a:off x="929640" y="1659285"/>
            <a:ext cx="10332720" cy="3539430"/>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3. Il donna pour moi sa vie,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Il me connaît par mon nom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À sa table Il me convie,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J'ai ma place en sa maison.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Il veut bien, de ma faiblesse,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De tous mes maux s'enquérir…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Qu'Il est bon ! Il veut sans cesse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Me pardonner, me guérir.</a:t>
            </a:r>
          </a:p>
        </p:txBody>
      </p:sp>
    </p:spTree>
    <p:extLst>
      <p:ext uri="{BB962C8B-B14F-4D97-AF65-F5344CB8AC3E}">
        <p14:creationId xmlns:p14="http://schemas.microsoft.com/office/powerpoint/2010/main" val="3655272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FA736-4F1C-AD01-5135-CF9A0CF910D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71D2AD6-C5B9-73CC-4BC7-874E5B49E8A6}"/>
              </a:ext>
            </a:extLst>
          </p:cNvPr>
          <p:cNvSpPr txBox="1"/>
          <p:nvPr/>
        </p:nvSpPr>
        <p:spPr>
          <a:xfrm>
            <a:off x="929640" y="1659285"/>
            <a:ext cx="10332720" cy="3539430"/>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4. Rien, ô Jésus ! que ta grâce,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Rien que ton sang précieux,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 seul mes péchés efface,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Ne me rend saint, juste, heureux.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Ne me dites autre chose,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Sinon qu'Il est mon Sauveur.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L'auteur, la source et la cause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De mon éternel bonheur !</a:t>
            </a:r>
          </a:p>
        </p:txBody>
      </p:sp>
    </p:spTree>
    <p:extLst>
      <p:ext uri="{BB962C8B-B14F-4D97-AF65-F5344CB8AC3E}">
        <p14:creationId xmlns:p14="http://schemas.microsoft.com/office/powerpoint/2010/main" val="304158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F6DD9-C813-5994-208D-D53C0BA9F2D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E2A110E-625B-3C29-2065-1A606268C9A7}"/>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a:effectLst/>
              </a:rPr>
              <a:t>PRIÈRE</a:t>
            </a:r>
          </a:p>
        </p:txBody>
      </p:sp>
      <p:pic>
        <p:nvPicPr>
          <p:cNvPr id="4" name="Image 3">
            <a:extLst>
              <a:ext uri="{FF2B5EF4-FFF2-40B4-BE49-F238E27FC236}">
                <a16:creationId xmlns:a16="http://schemas.microsoft.com/office/drawing/2014/main" id="{951EC3A9-17F3-F6E5-96A9-2CF0000869D4}"/>
              </a:ext>
            </a:extLst>
          </p:cNvPr>
          <p:cNvPicPr>
            <a:picLocks noChangeAspect="1"/>
          </p:cNvPicPr>
          <p:nvPr/>
        </p:nvPicPr>
        <p:blipFill>
          <a:blip r:embed="rId2"/>
          <a:stretch>
            <a:fillRect/>
          </a:stretch>
        </p:blipFill>
        <p:spPr>
          <a:xfrm rot="20634460">
            <a:off x="3979300" y="3895964"/>
            <a:ext cx="3002507" cy="1937257"/>
          </a:xfrm>
          <a:prstGeom prst="rect">
            <a:avLst/>
          </a:prstGeom>
        </p:spPr>
      </p:pic>
    </p:spTree>
    <p:extLst>
      <p:ext uri="{BB962C8B-B14F-4D97-AF65-F5344CB8AC3E}">
        <p14:creationId xmlns:p14="http://schemas.microsoft.com/office/powerpoint/2010/main" val="1792748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E585C-D7A8-7653-1573-48BEA40DEEFE}"/>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2090D75C-47A4-51F2-A881-04A6ED065DAD}"/>
              </a:ext>
            </a:extLst>
          </p:cNvPr>
          <p:cNvPicPr>
            <a:picLocks noChangeAspect="1"/>
          </p:cNvPicPr>
          <p:nvPr/>
        </p:nvPicPr>
        <p:blipFill>
          <a:blip r:embed="rId2"/>
          <a:stretch>
            <a:fillRect/>
          </a:stretch>
        </p:blipFill>
        <p:spPr>
          <a:xfrm>
            <a:off x="6766118" y="1710586"/>
            <a:ext cx="1681957" cy="1085221"/>
          </a:xfrm>
          <a:prstGeom prst="rect">
            <a:avLst/>
          </a:prstGeom>
        </p:spPr>
      </p:pic>
      <p:sp>
        <p:nvSpPr>
          <p:cNvPr id="4" name="ZoneTexte 3">
            <a:extLst>
              <a:ext uri="{FF2B5EF4-FFF2-40B4-BE49-F238E27FC236}">
                <a16:creationId xmlns:a16="http://schemas.microsoft.com/office/drawing/2014/main" id="{5379715E-B803-B18F-CF57-BC608260379F}"/>
              </a:ext>
            </a:extLst>
          </p:cNvPr>
          <p:cNvSpPr txBox="1"/>
          <p:nvPr/>
        </p:nvSpPr>
        <p:spPr>
          <a:xfrm>
            <a:off x="19678" y="3080689"/>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Bénis soit le lien</a:t>
            </a:r>
            <a:endPar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endParaRP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JEM111</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7DA12BAD-A0FA-4C80-C9F4-6FB9BDD805F2}"/>
              </a:ext>
            </a:extLst>
          </p:cNvPr>
          <p:cNvSpPr txBox="1"/>
          <p:nvPr/>
        </p:nvSpPr>
        <p:spPr>
          <a:xfrm>
            <a:off x="-90844" y="2119723"/>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2005646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6D89D-3FCF-28C5-20F2-F6F0DF0F97B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688E378-0E88-41EE-B018-3C337970E8A7}"/>
              </a:ext>
            </a:extLst>
          </p:cNvPr>
          <p:cNvSpPr txBox="1"/>
          <p:nvPr/>
        </p:nvSpPr>
        <p:spPr>
          <a:xfrm>
            <a:off x="929640" y="144384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1. Béni soit le lien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 nous unit en Christ,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Le saint amour, l'amour divin,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Que verse en nous l'Esprit !</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2. Au ciel, vers notre Dieu,</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Avec joie et ferveur,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S'élèvent nos chants et nos vœux,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Parfum doux au Seigneur.</a:t>
            </a:r>
          </a:p>
        </p:txBody>
      </p:sp>
    </p:spTree>
    <p:extLst>
      <p:ext uri="{BB962C8B-B14F-4D97-AF65-F5344CB8AC3E}">
        <p14:creationId xmlns:p14="http://schemas.microsoft.com/office/powerpoint/2010/main" val="2316362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15FB-0083-1FBD-0C09-652C27BACED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BE28FF2-D874-D9BD-6384-3132CE0A97A9}"/>
              </a:ext>
            </a:extLst>
          </p:cNvPr>
          <p:cNvSpPr txBox="1"/>
          <p:nvPr/>
        </p:nvSpPr>
        <p:spPr>
          <a:xfrm>
            <a:off x="929640" y="144384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3. Nous mettons en commun,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Nos fardeaux, nos labeurs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En Jésus nous ne sommes qu'un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Dans la joie et les pleurs.</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4. Si nous devons bientôt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Quitter ces lieux bénis,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Nous nous retrouverons là-haut,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Pour toujours réunis.</a:t>
            </a:r>
          </a:p>
        </p:txBody>
      </p:sp>
    </p:spTree>
    <p:extLst>
      <p:ext uri="{BB962C8B-B14F-4D97-AF65-F5344CB8AC3E}">
        <p14:creationId xmlns:p14="http://schemas.microsoft.com/office/powerpoint/2010/main" val="749890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2C6A-98CD-A214-E451-A7E15DECE3C8}"/>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9E22B340-FCC3-9978-FDFC-471A8A67FB64}"/>
              </a:ext>
            </a:extLst>
          </p:cNvPr>
          <p:cNvPicPr>
            <a:picLocks noChangeAspect="1"/>
          </p:cNvPicPr>
          <p:nvPr/>
        </p:nvPicPr>
        <p:blipFill>
          <a:blip r:embed="rId2"/>
          <a:stretch>
            <a:fillRect/>
          </a:stretch>
        </p:blipFill>
        <p:spPr>
          <a:xfrm>
            <a:off x="6739842" y="1878366"/>
            <a:ext cx="1681957" cy="1085221"/>
          </a:xfrm>
          <a:prstGeom prst="rect">
            <a:avLst/>
          </a:prstGeom>
        </p:spPr>
      </p:pic>
      <p:sp>
        <p:nvSpPr>
          <p:cNvPr id="4" name="ZoneTexte 3">
            <a:extLst>
              <a:ext uri="{FF2B5EF4-FFF2-40B4-BE49-F238E27FC236}">
                <a16:creationId xmlns:a16="http://schemas.microsoft.com/office/drawing/2014/main" id="{F94E069E-2EA4-02B0-48A8-9AA6BF498003}"/>
              </a:ext>
            </a:extLst>
          </p:cNvPr>
          <p:cNvSpPr txBox="1"/>
          <p:nvPr/>
        </p:nvSpPr>
        <p:spPr>
          <a:xfrm>
            <a:off x="9839" y="3237958"/>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J’ai besoin de toi</a:t>
            </a: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JEM420</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C9875F44-6989-6B5B-2A7E-AEC04C8DF057}"/>
              </a:ext>
            </a:extLst>
          </p:cNvPr>
          <p:cNvSpPr txBox="1"/>
          <p:nvPr/>
        </p:nvSpPr>
        <p:spPr>
          <a:xfrm>
            <a:off x="-117120" y="2287503"/>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2987719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E25D-CD91-B906-3D8B-C1571FCE4E2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5B3C8C5-E47F-66BD-66F8-A68B0FD00E31}"/>
              </a:ext>
            </a:extLst>
          </p:cNvPr>
          <p:cNvSpPr txBox="1"/>
          <p:nvPr/>
        </p:nvSpPr>
        <p:spPr>
          <a:xfrm>
            <a:off x="929640" y="144384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J'ai besoin de toi,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Tu as besoin de moi.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Unissons nos mains,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Unissons nos voix,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Partageons le pain,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Partageons la joie,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Autour de Jésus,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Mort pour toi et moi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Sur la croix.</a:t>
            </a:r>
          </a:p>
        </p:txBody>
      </p:sp>
    </p:spTree>
    <p:extLst>
      <p:ext uri="{BB962C8B-B14F-4D97-AF65-F5344CB8AC3E}">
        <p14:creationId xmlns:p14="http://schemas.microsoft.com/office/powerpoint/2010/main" val="4179128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D4613-BEC4-7D64-41C2-E4FEB80614B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12615FD-B8EB-D1F5-A0DF-A5A27E4FE068}"/>
              </a:ext>
            </a:extLst>
          </p:cNvPr>
          <p:cNvSpPr txBox="1"/>
          <p:nvPr/>
        </p:nvSpPr>
        <p:spPr>
          <a:xfrm>
            <a:off x="929640" y="144384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J'ai besoin de toi,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Tu as besoin de moi.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Unissons nos voix,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Unissons nos vies,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Unis par le Roi,</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 le Saint-Esprit,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Autour de Jésus,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Le Ressuscité</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 reviendra.</a:t>
            </a:r>
          </a:p>
        </p:txBody>
      </p:sp>
    </p:spTree>
    <p:extLst>
      <p:ext uri="{BB962C8B-B14F-4D97-AF65-F5344CB8AC3E}">
        <p14:creationId xmlns:p14="http://schemas.microsoft.com/office/powerpoint/2010/main" val="2999026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DAD00-5A50-C7B6-4088-DEBABDEAF30B}"/>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5E53D19B-8BC5-675E-1E31-A4D99AC24A37}"/>
              </a:ext>
            </a:extLst>
          </p:cNvPr>
          <p:cNvPicPr>
            <a:picLocks noChangeAspect="1"/>
          </p:cNvPicPr>
          <p:nvPr/>
        </p:nvPicPr>
        <p:blipFill>
          <a:blip r:embed="rId2"/>
          <a:stretch>
            <a:fillRect/>
          </a:stretch>
        </p:blipFill>
        <p:spPr>
          <a:xfrm>
            <a:off x="6750353" y="1861587"/>
            <a:ext cx="1681957" cy="1085221"/>
          </a:xfrm>
          <a:prstGeom prst="rect">
            <a:avLst/>
          </a:prstGeom>
        </p:spPr>
      </p:pic>
      <p:sp>
        <p:nvSpPr>
          <p:cNvPr id="4" name="ZoneTexte 3">
            <a:extLst>
              <a:ext uri="{FF2B5EF4-FFF2-40B4-BE49-F238E27FC236}">
                <a16:creationId xmlns:a16="http://schemas.microsoft.com/office/drawing/2014/main" id="{6403530C-001A-F36B-B936-CF18CAE1DC4D}"/>
              </a:ext>
            </a:extLst>
          </p:cNvPr>
          <p:cNvSpPr txBox="1"/>
          <p:nvPr/>
        </p:nvSpPr>
        <p:spPr>
          <a:xfrm>
            <a:off x="0" y="3221179"/>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Chaîne d’amour</a:t>
            </a: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JEM734</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03FEDD43-66F1-167B-61CD-B12929C94CC3}"/>
              </a:ext>
            </a:extLst>
          </p:cNvPr>
          <p:cNvSpPr txBox="1"/>
          <p:nvPr/>
        </p:nvSpPr>
        <p:spPr>
          <a:xfrm>
            <a:off x="-106609" y="2270724"/>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2585828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B372-3BCA-0821-3277-B158D807C45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FB28896-22C0-7E60-895F-C3EEEF869BAA}"/>
              </a:ext>
            </a:extLst>
          </p:cNvPr>
          <p:cNvSpPr txBox="1"/>
          <p:nvPr/>
        </p:nvSpPr>
        <p:spPr>
          <a:xfrm>
            <a:off x="929640" y="187472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Nous sommes unis dans la famille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Car Dieu nous lie à toujours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 une chaîne d'amour.</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Concitoyens, nous sommes les siens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Car Dieu nous lie à toujours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 une chaîne d'amour</a:t>
            </a:r>
          </a:p>
        </p:txBody>
      </p:sp>
    </p:spTree>
    <p:extLst>
      <p:ext uri="{BB962C8B-B14F-4D97-AF65-F5344CB8AC3E}">
        <p14:creationId xmlns:p14="http://schemas.microsoft.com/office/powerpoint/2010/main" val="3312860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9B4D-CDD4-6400-E6F1-8756895F5DD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7F53139-525B-7224-B47A-DD8B3C3347F7}"/>
              </a:ext>
            </a:extLst>
          </p:cNvPr>
          <p:cNvSpPr txBox="1"/>
          <p:nvPr/>
        </p:nvSpPr>
        <p:spPr>
          <a:xfrm>
            <a:off x="929640" y="1443841"/>
            <a:ext cx="10332720" cy="3970318"/>
          </a:xfrm>
          <a:prstGeom prst="rect">
            <a:avLst/>
          </a:prstGeom>
          <a:noFill/>
        </p:spPr>
        <p:txBody>
          <a:bodyPr wrap="square" rtlCol="0">
            <a:spAutoFit/>
          </a:bodyPr>
          <a:lstStyle/>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Et chacun des maillons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Dans l'épreuve tiendra bon,</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Lié à toujours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Par une chaîne d'amour.</a:t>
            </a:r>
          </a:p>
          <a:p>
            <a:pPr algn="ctr"/>
            <a:endParaRPr lang="fr-FR" sz="2800" b="1">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Oui, chacun des maillons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Dans l'épreuve tiendra bon,</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Lié à toujours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Par une chaîne d'amour.</a:t>
            </a:r>
          </a:p>
        </p:txBody>
      </p:sp>
    </p:spTree>
    <p:extLst>
      <p:ext uri="{BB962C8B-B14F-4D97-AF65-F5344CB8AC3E}">
        <p14:creationId xmlns:p14="http://schemas.microsoft.com/office/powerpoint/2010/main" val="87603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2E4E-2E70-9BFC-EB22-C50E2882629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AEE57E3-4E19-274B-0698-59AADC5BEE6D}"/>
              </a:ext>
            </a:extLst>
          </p:cNvPr>
          <p:cNvSpPr txBox="1"/>
          <p:nvPr/>
        </p:nvSpPr>
        <p:spPr>
          <a:xfrm>
            <a:off x="-13893" y="2085990"/>
            <a:ext cx="12219783" cy="1261884"/>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7600">
                <a:effectLst/>
              </a:rPr>
              <a:t>SORTIE DES ENFANTS</a:t>
            </a:r>
          </a:p>
        </p:txBody>
      </p:sp>
      <p:pic>
        <p:nvPicPr>
          <p:cNvPr id="4" name="Image 3">
            <a:extLst>
              <a:ext uri="{FF2B5EF4-FFF2-40B4-BE49-F238E27FC236}">
                <a16:creationId xmlns:a16="http://schemas.microsoft.com/office/drawing/2014/main" id="{6F8DCD91-9F6B-99F3-5709-1DC264484014}"/>
              </a:ext>
            </a:extLst>
          </p:cNvPr>
          <p:cNvPicPr>
            <a:picLocks noChangeAspect="1"/>
          </p:cNvPicPr>
          <p:nvPr/>
        </p:nvPicPr>
        <p:blipFill>
          <a:blip r:embed="rId2"/>
          <a:stretch>
            <a:fillRect/>
          </a:stretch>
        </p:blipFill>
        <p:spPr>
          <a:xfrm rot="20634460">
            <a:off x="4197414" y="3895964"/>
            <a:ext cx="3002507" cy="1937257"/>
          </a:xfrm>
          <a:prstGeom prst="rect">
            <a:avLst/>
          </a:prstGeom>
        </p:spPr>
      </p:pic>
    </p:spTree>
    <p:extLst>
      <p:ext uri="{BB962C8B-B14F-4D97-AF65-F5344CB8AC3E}">
        <p14:creationId xmlns:p14="http://schemas.microsoft.com/office/powerpoint/2010/main" val="158776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AC488-4D78-3A4B-33EF-86E40D436651}"/>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44DB2221-DC8D-1854-8A42-7549516ABFD9}"/>
              </a:ext>
            </a:extLst>
          </p:cNvPr>
          <p:cNvPicPr>
            <a:picLocks noChangeAspect="1"/>
          </p:cNvPicPr>
          <p:nvPr/>
        </p:nvPicPr>
        <p:blipFill>
          <a:blip r:embed="rId2"/>
          <a:stretch>
            <a:fillRect/>
          </a:stretch>
        </p:blipFill>
        <p:spPr>
          <a:xfrm>
            <a:off x="9019720" y="1984549"/>
            <a:ext cx="1681957" cy="1085221"/>
          </a:xfrm>
          <a:prstGeom prst="rect">
            <a:avLst/>
          </a:prstGeom>
        </p:spPr>
      </p:pic>
      <p:sp>
        <p:nvSpPr>
          <p:cNvPr id="4" name="ZoneTexte 3">
            <a:extLst>
              <a:ext uri="{FF2B5EF4-FFF2-40B4-BE49-F238E27FC236}">
                <a16:creationId xmlns:a16="http://schemas.microsoft.com/office/drawing/2014/main" id="{4C1FA9FA-F053-F891-B375-30E9D00AF39E}"/>
              </a:ext>
            </a:extLst>
          </p:cNvPr>
          <p:cNvSpPr txBox="1"/>
          <p:nvPr/>
        </p:nvSpPr>
        <p:spPr>
          <a:xfrm>
            <a:off x="19679" y="3350122"/>
            <a:ext cx="12172322" cy="830997"/>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Psaume 23</a:t>
            </a:r>
            <a:endParaRPr lang="fr-FR" sz="48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A6C7512F-22B0-78DC-7512-6BCE0DB91B17}"/>
              </a:ext>
            </a:extLst>
          </p:cNvPr>
          <p:cNvSpPr txBox="1"/>
          <p:nvPr/>
        </p:nvSpPr>
        <p:spPr>
          <a:xfrm>
            <a:off x="-27782" y="2411996"/>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LECTURE BIBLIQUE</a:t>
            </a:r>
          </a:p>
        </p:txBody>
      </p:sp>
    </p:spTree>
    <p:extLst>
      <p:ext uri="{BB962C8B-B14F-4D97-AF65-F5344CB8AC3E}">
        <p14:creationId xmlns:p14="http://schemas.microsoft.com/office/powerpoint/2010/main" val="1692392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827C6-2511-BFF0-1141-3C2EB53193DE}"/>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88523DAA-9816-AF36-3683-66BA83054D8C}"/>
              </a:ext>
            </a:extLst>
          </p:cNvPr>
          <p:cNvPicPr>
            <a:picLocks noChangeAspect="1"/>
          </p:cNvPicPr>
          <p:nvPr/>
        </p:nvPicPr>
        <p:blipFill>
          <a:blip r:embed="rId2"/>
          <a:stretch>
            <a:fillRect/>
          </a:stretch>
        </p:blipFill>
        <p:spPr>
          <a:xfrm>
            <a:off x="6755608" y="2004200"/>
            <a:ext cx="1681957" cy="1085221"/>
          </a:xfrm>
          <a:prstGeom prst="rect">
            <a:avLst/>
          </a:prstGeom>
        </p:spPr>
      </p:pic>
      <p:sp>
        <p:nvSpPr>
          <p:cNvPr id="4" name="ZoneTexte 3">
            <a:extLst>
              <a:ext uri="{FF2B5EF4-FFF2-40B4-BE49-F238E27FC236}">
                <a16:creationId xmlns:a16="http://schemas.microsoft.com/office/drawing/2014/main" id="{2E1E7890-46A5-D6BA-73C1-1DA3932AF962}"/>
              </a:ext>
            </a:extLst>
          </p:cNvPr>
          <p:cNvSpPr txBox="1"/>
          <p:nvPr/>
        </p:nvSpPr>
        <p:spPr>
          <a:xfrm>
            <a:off x="19679" y="3350122"/>
            <a:ext cx="12172322" cy="830997"/>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Dieu des pauvres</a:t>
            </a:r>
            <a:endParaRPr lang="fr-FR" sz="48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2BEFA0EA-9AEA-53CF-A508-FD49912DABAA}"/>
              </a:ext>
            </a:extLst>
          </p:cNvPr>
          <p:cNvSpPr txBox="1"/>
          <p:nvPr/>
        </p:nvSpPr>
        <p:spPr>
          <a:xfrm>
            <a:off x="-101354" y="2413337"/>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2776046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F023-DBED-7B7E-7F1F-09331055F75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23E00E4-F286-C85E-F8EB-AD7E6E575740}"/>
              </a:ext>
            </a:extLst>
          </p:cNvPr>
          <p:cNvSpPr txBox="1"/>
          <p:nvPr/>
        </p:nvSpPr>
        <p:spPr>
          <a:xfrm>
            <a:off x="929640" y="187472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des pauvres, des opprimés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des humbles, Dieu des </a:t>
            </a:r>
            <a:r>
              <a:rPr lang="fr-FR" sz="2800" err="1">
                <a:solidFill>
                  <a:srgbClr val="594797"/>
                </a:solidFill>
                <a:latin typeface="Lato" panose="020F0502020204030203" pitchFamily="34" charset="0"/>
                <a:ea typeface="Lato" panose="020F0502020204030203" pitchFamily="34" charset="0"/>
                <a:cs typeface="Lato" panose="020F0502020204030203" pitchFamily="34" charset="0"/>
              </a:rPr>
              <a:t>coeurs</a:t>
            </a:r>
            <a:r>
              <a:rPr lang="fr-FR" sz="2800">
                <a:solidFill>
                  <a:srgbClr val="594797"/>
                </a:solidFill>
                <a:latin typeface="Lato" panose="020F0502020204030203" pitchFamily="34" charset="0"/>
                <a:ea typeface="Lato" panose="020F0502020204030203" pitchFamily="34" charset="0"/>
                <a:cs typeface="Lato" panose="020F0502020204030203" pitchFamily="34" charset="0"/>
              </a:rPr>
              <a:t> brisés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suprême, Dieu trois fois saint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des veuves, Dieu des orphelins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En cet instant mon </a:t>
            </a:r>
            <a:r>
              <a:rPr lang="fr-FR" sz="2800" err="1">
                <a:solidFill>
                  <a:srgbClr val="594797"/>
                </a:solidFill>
                <a:latin typeface="Lato" panose="020F0502020204030203" pitchFamily="34" charset="0"/>
                <a:ea typeface="Lato" panose="020F0502020204030203" pitchFamily="34" charset="0"/>
                <a:cs typeface="Lato" panose="020F0502020204030203" pitchFamily="34" charset="0"/>
              </a:rPr>
              <a:t>coeur</a:t>
            </a:r>
            <a:r>
              <a:rPr lang="fr-FR" sz="2800">
                <a:solidFill>
                  <a:srgbClr val="594797"/>
                </a:solidFill>
                <a:latin typeface="Lato" panose="020F0502020204030203" pitchFamily="34" charset="0"/>
                <a:ea typeface="Lato" panose="020F0502020204030203" pitchFamily="34" charset="0"/>
                <a:cs typeface="Lato" panose="020F0502020204030203" pitchFamily="34" charset="0"/>
              </a:rPr>
              <a:t> m’entraine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Là où le bois et le sang se mêlent</a:t>
            </a:r>
          </a:p>
        </p:txBody>
      </p:sp>
    </p:spTree>
    <p:extLst>
      <p:ext uri="{BB962C8B-B14F-4D97-AF65-F5344CB8AC3E}">
        <p14:creationId xmlns:p14="http://schemas.microsoft.com/office/powerpoint/2010/main" val="2882398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FB3D1-04F6-39C4-5992-DA54D1D1B82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F203C44-D5E9-9AF1-2EC1-7814994B3011}"/>
              </a:ext>
            </a:extLst>
          </p:cNvPr>
          <p:cNvSpPr txBox="1"/>
          <p:nvPr/>
        </p:nvSpPr>
        <p:spPr>
          <a:xfrm>
            <a:off x="929640" y="1874728"/>
            <a:ext cx="10332720" cy="3108543"/>
          </a:xfrm>
          <a:prstGeom prst="rect">
            <a:avLst/>
          </a:prstGeom>
          <a:noFill/>
        </p:spPr>
        <p:txBody>
          <a:bodyPr wrap="square" rtlCol="0">
            <a:spAutoFit/>
          </a:bodyPr>
          <a:lstStyle/>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La splendeur du Christ en croix</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La grandeur de l’amour du roi</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Serviteur à genoux</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Du ciel où tu règnes souverain</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Un simple mortel tu deviens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Pour moi le dernier des hommes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À nouveau mon cœur se donne à ton amour</a:t>
            </a:r>
          </a:p>
        </p:txBody>
      </p:sp>
    </p:spTree>
    <p:extLst>
      <p:ext uri="{BB962C8B-B14F-4D97-AF65-F5344CB8AC3E}">
        <p14:creationId xmlns:p14="http://schemas.microsoft.com/office/powerpoint/2010/main" val="2086376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4E5F-AD96-4C25-1E2B-D468F2F8A52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0E76EFF-E7F0-F6CD-A5A5-F8294EBC2E1D}"/>
              </a:ext>
            </a:extLst>
          </p:cNvPr>
          <p:cNvSpPr txBox="1"/>
          <p:nvPr/>
        </p:nvSpPr>
        <p:spPr>
          <a:xfrm>
            <a:off x="929640" y="1874728"/>
            <a:ext cx="10332720" cy="3108543"/>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Tout-Puissant, le grand « Je suis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des mendiants, Dieu des sans-abris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si grand, Dieu des petits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des enfants, Dieu mon ami</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En cet instant mon cœur m’entraine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Là où le Lion et l’Agneau se mêlent</a:t>
            </a:r>
          </a:p>
        </p:txBody>
      </p:sp>
    </p:spTree>
    <p:extLst>
      <p:ext uri="{BB962C8B-B14F-4D97-AF65-F5344CB8AC3E}">
        <p14:creationId xmlns:p14="http://schemas.microsoft.com/office/powerpoint/2010/main" val="3405038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A7BEF-8771-156E-A07D-F07654BE0B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6AB81B3-ED17-A419-3C32-FC1F22FDBB50}"/>
              </a:ext>
            </a:extLst>
          </p:cNvPr>
          <p:cNvSpPr txBox="1"/>
          <p:nvPr/>
        </p:nvSpPr>
        <p:spPr>
          <a:xfrm>
            <a:off x="929640" y="1874728"/>
            <a:ext cx="10332720" cy="3108543"/>
          </a:xfrm>
          <a:prstGeom prst="rect">
            <a:avLst/>
          </a:prstGeom>
          <a:noFill/>
        </p:spPr>
        <p:txBody>
          <a:bodyPr wrap="square" rtlCol="0">
            <a:spAutoFit/>
          </a:bodyPr>
          <a:lstStyle/>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La splendeur du Christ en croix</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La grandeur de l’amour du roi</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Serviteur à genoux</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Du ciel où tu règnes souverain</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Un simple mortel tu deviens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Pour moi le dernier des hommes</a:t>
            </a:r>
          </a:p>
          <a:p>
            <a:pPr algn="ctr"/>
            <a:r>
              <a:rPr lang="fr-FR" sz="2800" b="1">
                <a:solidFill>
                  <a:srgbClr val="594797"/>
                </a:solidFill>
                <a:latin typeface="Lato" panose="020F0502020204030203" pitchFamily="34" charset="0"/>
                <a:ea typeface="Lato" panose="020F0502020204030203" pitchFamily="34" charset="0"/>
                <a:cs typeface="Lato" panose="020F0502020204030203" pitchFamily="34" charset="0"/>
              </a:rPr>
              <a:t>À nouveau mon cœur se donne à ton amour</a:t>
            </a:r>
          </a:p>
        </p:txBody>
      </p:sp>
    </p:spTree>
    <p:extLst>
      <p:ext uri="{BB962C8B-B14F-4D97-AF65-F5344CB8AC3E}">
        <p14:creationId xmlns:p14="http://schemas.microsoft.com/office/powerpoint/2010/main" val="2614076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107F7-EEB3-44C7-1887-BD0E16182DF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4E1FBE7-2BAD-DD17-642E-38CF3D4CF192}"/>
              </a:ext>
            </a:extLst>
          </p:cNvPr>
          <p:cNvSpPr txBox="1"/>
          <p:nvPr/>
        </p:nvSpPr>
        <p:spPr>
          <a:xfrm>
            <a:off x="929640" y="2521059"/>
            <a:ext cx="10332720" cy="1815882"/>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si fort, Dieu des faibles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qui pleure, Dieu qui meurt</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qui souffre, Dieu qui saigne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Dieu qui s’offre, Dieu qui aime</a:t>
            </a:r>
          </a:p>
        </p:txBody>
      </p:sp>
    </p:spTree>
    <p:extLst>
      <p:ext uri="{BB962C8B-B14F-4D97-AF65-F5344CB8AC3E}">
        <p14:creationId xmlns:p14="http://schemas.microsoft.com/office/powerpoint/2010/main" val="3886845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29C3-E45F-CC50-3328-B7D5BF6CC1F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394A0F2-C150-47AF-8748-F478C5F443D8}"/>
              </a:ext>
            </a:extLst>
          </p:cNvPr>
          <p:cNvSpPr txBox="1"/>
          <p:nvPr/>
        </p:nvSpPr>
        <p:spPr>
          <a:xfrm>
            <a:off x="-13893" y="2085990"/>
            <a:ext cx="12219783" cy="1261884"/>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7600">
                <a:effectLst/>
              </a:rPr>
              <a:t>PRÉDICATION</a:t>
            </a:r>
          </a:p>
        </p:txBody>
      </p:sp>
      <p:pic>
        <p:nvPicPr>
          <p:cNvPr id="4" name="Image 3">
            <a:extLst>
              <a:ext uri="{FF2B5EF4-FFF2-40B4-BE49-F238E27FC236}">
                <a16:creationId xmlns:a16="http://schemas.microsoft.com/office/drawing/2014/main" id="{EA311BE7-D8E4-2D04-31DE-3B902704FD46}"/>
              </a:ext>
            </a:extLst>
          </p:cNvPr>
          <p:cNvPicPr>
            <a:picLocks noChangeAspect="1"/>
          </p:cNvPicPr>
          <p:nvPr/>
        </p:nvPicPr>
        <p:blipFill>
          <a:blip r:embed="rId2"/>
          <a:stretch>
            <a:fillRect/>
          </a:stretch>
        </p:blipFill>
        <p:spPr>
          <a:xfrm rot="20634460">
            <a:off x="3979300" y="3895964"/>
            <a:ext cx="3002507" cy="1937257"/>
          </a:xfrm>
          <a:prstGeom prst="rect">
            <a:avLst/>
          </a:prstGeom>
        </p:spPr>
      </p:pic>
      <p:sp>
        <p:nvSpPr>
          <p:cNvPr id="2" name="ZoneTexte 1">
            <a:extLst>
              <a:ext uri="{FF2B5EF4-FFF2-40B4-BE49-F238E27FC236}">
                <a16:creationId xmlns:a16="http://schemas.microsoft.com/office/drawing/2014/main" id="{195763F0-0519-243C-2E0D-8E41D3A32CB7}"/>
              </a:ext>
            </a:extLst>
          </p:cNvPr>
          <p:cNvSpPr txBox="1"/>
          <p:nvPr/>
        </p:nvSpPr>
        <p:spPr>
          <a:xfrm>
            <a:off x="-13893" y="3194625"/>
            <a:ext cx="12172322" cy="646331"/>
          </a:xfrm>
          <a:prstGeom prst="rect">
            <a:avLst/>
          </a:prstGeom>
          <a:noFill/>
          <a:effectLst>
            <a:glow rad="76200">
              <a:srgbClr val="00B0F0">
                <a:alpha val="49000"/>
              </a:srgbClr>
            </a:glow>
          </a:effectLst>
        </p:spPr>
        <p:txBody>
          <a:bodyPr wrap="square" rtlCol="0" anchor="ctr">
            <a:spAutoFit/>
          </a:bodyPr>
          <a:lstStyle/>
          <a:p>
            <a:pPr algn="ctr"/>
            <a:r>
              <a:rPr lang="fr-FR" sz="36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1 Rois 17</a:t>
            </a:r>
            <a:endParaRPr lang="fr-FR" sz="36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451718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4394A-6FA1-48CA-1021-4FFFAAA23C9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9C0B437-C173-AB82-B61F-BD8DFBCEC934}"/>
              </a:ext>
            </a:extLst>
          </p:cNvPr>
          <p:cNvSpPr txBox="1"/>
          <p:nvPr/>
        </p:nvSpPr>
        <p:spPr>
          <a:xfrm>
            <a:off x="637316" y="675216"/>
            <a:ext cx="10917367" cy="5401479"/>
          </a:xfrm>
          <a:prstGeom prst="rect">
            <a:avLst/>
          </a:prstGeom>
          <a:noFill/>
        </p:spPr>
        <p:txBody>
          <a:bodyPr wrap="square" rtlCol="0">
            <a:spAutoFit/>
          </a:bodyPr>
          <a:lstStyle/>
          <a:p>
            <a:r>
              <a:rPr lang="fr-FR" sz="2300">
                <a:solidFill>
                  <a:srgbClr val="594797"/>
                </a:solidFill>
                <a:latin typeface="Lato" panose="020F0502020204030203" pitchFamily="34" charset="0"/>
                <a:ea typeface="Lato" panose="020F0502020204030203" pitchFamily="34" charset="0"/>
                <a:cs typeface="Lato" panose="020F0502020204030203" pitchFamily="34" charset="0"/>
              </a:rPr>
              <a:t>Elie le </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Thishbite</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l'un des habitants de Galaad, dit à Achab : «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le Dieu d'Israël, dont je suis le serviteur est vivant ! Il n'y aura ces années-ci pas de rosée ni de pluie, sauf sur ma parole. »</a:t>
            </a:r>
          </a:p>
          <a:p>
            <a:r>
              <a:rPr lang="fr-FR" sz="2300">
                <a:solidFill>
                  <a:srgbClr val="594797"/>
                </a:solidFill>
                <a:latin typeface="Lato" panose="020F0502020204030203" pitchFamily="34" charset="0"/>
                <a:ea typeface="Lato" panose="020F0502020204030203" pitchFamily="34" charset="0"/>
                <a:cs typeface="Lato" panose="020F0502020204030203" pitchFamily="34" charset="0"/>
              </a:rPr>
              <a:t>Puis la parole de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fut adressée à Elie : « Pars d'ici en direction de l'est et </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cache-toi</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près du torrent de </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Kerith</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qui se trouve en face du Jourdain. Tu boiras de l'eau du torrent et c’est aux corbeaux que j'ai ordonné de te nourrir là. » Elie partit et se conforma à la parole de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 il alla s’installer près du torrent de </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Kerith</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qui se trouve en face du Jourdain. Les corbeaux lui apportaient du pain et de la viande matin et soir, et il buvait de l'eau du torrent. Mais au bout d'un certain temps, le torrent fut à sec, car il n'était pas tombé de pluie dans le pays. Alors la parole de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lui fut adressée : « Lève-toi, va à Sarepta, qui appartient au territoire de Sidon, et installe-toi là. J'y ai ordonné à une femme veuve de te nourrir. » Il se leva et partit à Sarepta. En arrivant à l'entrée de la ville, il y vit une femme veuve en train de ramasser du bois. Il l'appela et dit : « Je t’en prie, va me chercher un peu d'eau dans une cruche, afin que je boive. »</a:t>
            </a:r>
          </a:p>
        </p:txBody>
      </p:sp>
    </p:spTree>
    <p:extLst>
      <p:ext uri="{BB962C8B-B14F-4D97-AF65-F5344CB8AC3E}">
        <p14:creationId xmlns:p14="http://schemas.microsoft.com/office/powerpoint/2010/main" val="1459919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4C3A8-4F83-2DCC-8D4C-01AC3760C79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781A3BE-C3D5-2523-2A5A-DD477DD75A31}"/>
              </a:ext>
            </a:extLst>
          </p:cNvPr>
          <p:cNvSpPr txBox="1"/>
          <p:nvPr/>
        </p:nvSpPr>
        <p:spPr>
          <a:xfrm>
            <a:off x="666838" y="835815"/>
            <a:ext cx="10932606" cy="5047536"/>
          </a:xfrm>
          <a:prstGeom prst="rect">
            <a:avLst/>
          </a:prstGeom>
          <a:noFill/>
        </p:spPr>
        <p:txBody>
          <a:bodyPr wrap="square" rtlCol="0">
            <a:spAutoFit/>
          </a:bodyPr>
          <a:lstStyle/>
          <a:p>
            <a:r>
              <a:rPr lang="fr-FR" sz="2300">
                <a:solidFill>
                  <a:srgbClr val="594797"/>
                </a:solidFill>
                <a:latin typeface="Lato" panose="020F0502020204030203" pitchFamily="34" charset="0"/>
                <a:ea typeface="Lato" panose="020F0502020204030203" pitchFamily="34" charset="0"/>
                <a:cs typeface="Lato" panose="020F0502020204030203" pitchFamily="34" charset="0"/>
              </a:rPr>
              <a:t>Et elle alla en chercher. Il l'appela de nouveau et dit : « Je t’en prie, apporte-moi un morceau de pain dans ta main. » Et elle répondit : «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ton Dieu, est vivant ! Je n'ai rien de cuit, je n'ai qu'une poignée de farine dans un pot et un peu d'huile dans une cruche. Je suis en train de ramasser deux morceaux de bois, puis je rentrerai et je préparerai cela pour mon fils et pour moi. Nous le mangerons, après quoi nous mourrons. » Elie lui dit : « N’aie pas peur, rentre et fais comme tu l’as dit. Seulement, prépare-moi d'abord avec cela un petit gâteau et apporte-le-moi. Ensuite, tu en feras pour ton fils et pour toi. En effet, voici ce que dit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le Dieu d'Israël : ‘La farine qui est dans le pot ne manquera pas et l'huile qui est dans la cruche ne diminuera pas, jusqu'au jour où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fera tomber de la pluie sur le pays.’ » Elle partit et se conforma à la parole d'Elie. Et pendant longtemps elle eut de quoi manger, ainsi que sa famille et Elie. La farine qui était dans le pot ne manqua pas et l'huile qui était dans la cruche ne diminua pas, conformément à la parole que l'Eternel avait prononcée par l’intermédiaire d’Elie.</a:t>
            </a:r>
            <a:r>
              <a:rPr lang="fr-FR" sz="2300" b="0" i="0">
                <a:solidFill>
                  <a:srgbClr val="212121"/>
                </a:solidFill>
                <a:effectLst/>
                <a:latin typeface="Proxima"/>
              </a:rPr>
              <a:t> </a:t>
            </a:r>
            <a:endParaRPr lang="fr-FR" sz="2300">
              <a:solidFill>
                <a:srgbClr val="594797"/>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28770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9609-7630-F6DE-C411-C016DC30F22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4A2AD69-886F-06AB-7876-B4B6FA9B7315}"/>
              </a:ext>
            </a:extLst>
          </p:cNvPr>
          <p:cNvSpPr txBox="1"/>
          <p:nvPr/>
        </p:nvSpPr>
        <p:spPr>
          <a:xfrm>
            <a:off x="726002" y="788518"/>
            <a:ext cx="10877340" cy="5047536"/>
          </a:xfrm>
          <a:prstGeom prst="rect">
            <a:avLst/>
          </a:prstGeom>
          <a:noFill/>
        </p:spPr>
        <p:txBody>
          <a:bodyPr wrap="square" rtlCol="0">
            <a:spAutoFit/>
          </a:bodyPr>
          <a:lstStyle/>
          <a:p>
            <a:r>
              <a:rPr lang="fr-FR" sz="2300">
                <a:solidFill>
                  <a:srgbClr val="594797"/>
                </a:solidFill>
                <a:latin typeface="Lato" panose="020F0502020204030203" pitchFamily="34" charset="0"/>
                <a:ea typeface="Lato" panose="020F0502020204030203" pitchFamily="34" charset="0"/>
                <a:cs typeface="Lato" panose="020F0502020204030203" pitchFamily="34" charset="0"/>
              </a:rPr>
              <a:t>Après ces événements, le fils de cette maîtresse de maison tomba malade. Sa maladie fut si violente qu'il cessa de respirer. La femme dit alors à Elie : « Que me veux-tu, homme de Dieu ? Es-tu venu chez moi pour rappeler le souvenir de ma faute et pour faire mourir mon fils ? » Il lui répondit : « Donne-moi ton fils. » Et il le prit des bras de la femme, le monta dans la chambre à l'étage où il logeait et le coucha sur son lit. Puis il fit appel à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et dit : « </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mon Dieu, est-ce que tu vas faire du mal, au point de faire mourir son fils, même à cette veuve qui m’a accueilli chez elle ? » Puis il s'étendit trois fois sur l'enfant, fit appel à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et dit : « </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mon Dieu, je t'en prie, que l'âme de cet enfant revienne en lui! »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écouta Elie : l'âme de l'enfant revint en lui et il retrouva la vie.</a:t>
            </a:r>
          </a:p>
          <a:p>
            <a:r>
              <a:rPr lang="fr-FR" sz="2300">
                <a:solidFill>
                  <a:srgbClr val="594797"/>
                </a:solidFill>
                <a:latin typeface="Lato" panose="020F0502020204030203" pitchFamily="34" charset="0"/>
                <a:ea typeface="Lato" panose="020F0502020204030203" pitchFamily="34" charset="0"/>
                <a:cs typeface="Lato" panose="020F0502020204030203" pitchFamily="34" charset="0"/>
              </a:rPr>
              <a:t>Elie prit l'enfant, le descendit de la chambre jusque dans la maison et le donna à sa mère en lui disant : « Vois, ton fils est vivant. »</a:t>
            </a:r>
          </a:p>
          <a:p>
            <a:r>
              <a:rPr lang="fr-FR" sz="2300">
                <a:solidFill>
                  <a:srgbClr val="594797"/>
                </a:solidFill>
                <a:latin typeface="Lato" panose="020F0502020204030203" pitchFamily="34" charset="0"/>
                <a:ea typeface="Lato" panose="020F0502020204030203" pitchFamily="34" charset="0"/>
                <a:cs typeface="Lato" panose="020F0502020204030203" pitchFamily="34" charset="0"/>
              </a:rPr>
              <a:t>La femme dit alors à Elie : « Je reconnais maintenant que tu es un homme de Dieu et que la parole de l'</a:t>
            </a:r>
            <a:r>
              <a:rPr lang="fr-FR" sz="2300" err="1">
                <a:solidFill>
                  <a:srgbClr val="594797"/>
                </a:solidFill>
                <a:latin typeface="Lato" panose="020F0502020204030203" pitchFamily="34" charset="0"/>
                <a:ea typeface="Lato" panose="020F0502020204030203" pitchFamily="34" charset="0"/>
                <a:cs typeface="Lato" panose="020F0502020204030203" pitchFamily="34" charset="0"/>
              </a:rPr>
              <a:t>Eternel</a:t>
            </a:r>
            <a:r>
              <a:rPr lang="fr-FR" sz="2300">
                <a:solidFill>
                  <a:srgbClr val="594797"/>
                </a:solidFill>
                <a:latin typeface="Lato" panose="020F0502020204030203" pitchFamily="34" charset="0"/>
                <a:ea typeface="Lato" panose="020F0502020204030203" pitchFamily="34" charset="0"/>
                <a:cs typeface="Lato" panose="020F0502020204030203" pitchFamily="34" charset="0"/>
              </a:rPr>
              <a:t> dans ta bouche est vraie. »</a:t>
            </a:r>
          </a:p>
        </p:txBody>
      </p:sp>
    </p:spTree>
    <p:extLst>
      <p:ext uri="{BB962C8B-B14F-4D97-AF65-F5344CB8AC3E}">
        <p14:creationId xmlns:p14="http://schemas.microsoft.com/office/powerpoint/2010/main" val="149352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B136F-F3F4-4517-45FB-D3FF73F89C1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962E6C3-F94C-A252-24E3-13CF73315986}"/>
              </a:ext>
            </a:extLst>
          </p:cNvPr>
          <p:cNvSpPr txBox="1"/>
          <p:nvPr/>
        </p:nvSpPr>
        <p:spPr>
          <a:xfrm>
            <a:off x="874509" y="1139035"/>
            <a:ext cx="10442982" cy="4401205"/>
          </a:xfrm>
          <a:prstGeom prst="rect">
            <a:avLst/>
          </a:prstGeom>
          <a:noFill/>
        </p:spPr>
        <p:txBody>
          <a:bodyPr wrap="square" rtlCol="0">
            <a:spAutoFit/>
          </a:bodyPr>
          <a:lstStyle/>
          <a:p>
            <a:r>
              <a:rPr lang="fr-FR" sz="2800">
                <a:solidFill>
                  <a:srgbClr val="594797"/>
                </a:solidFill>
                <a:latin typeface="Lato" panose="020F0502020204030203" pitchFamily="34" charset="0"/>
                <a:ea typeface="Lato" panose="020F0502020204030203" pitchFamily="34" charset="0"/>
                <a:cs typeface="Lato" panose="020F0502020204030203" pitchFamily="34" charset="0"/>
              </a:rPr>
              <a:t>L’Éternel est mon berger : je ne manquerai de rien. Il me fait prendre du repos dans des pâturages bien verts, il me dirige près d’une eau paisible. Il me redonne des forces, il me conduit dans les sentiers de la justice à cause de son nom. Même quand je marche dans la sombre vallée de la mort, je ne redoute aucun mal car tu es avec moi. Ta conduite et ton appui : voilà ce qui me réconforte. Tu dresses une table devant moi, en face de mes adversaires ; tu verses de l’huile sur ma tête et tu fais déborder ma coupe. Oui, le bonheur et la grâce m’accompagneront tous les jours de ma vie et je reviendrai dans la maison de l’Éternel jusqu’à la fin de mes jours. </a:t>
            </a:r>
          </a:p>
        </p:txBody>
      </p:sp>
    </p:spTree>
    <p:extLst>
      <p:ext uri="{BB962C8B-B14F-4D97-AF65-F5344CB8AC3E}">
        <p14:creationId xmlns:p14="http://schemas.microsoft.com/office/powerpoint/2010/main" val="3368748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0F7B-AF2A-4930-9866-A550A72894F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218C9F6-906C-B4EC-82BA-55F2467FAA1F}"/>
              </a:ext>
            </a:extLst>
          </p:cNvPr>
          <p:cNvSpPr txBox="1"/>
          <p:nvPr/>
        </p:nvSpPr>
        <p:spPr>
          <a:xfrm>
            <a:off x="-13893" y="2101379"/>
            <a:ext cx="12219783" cy="1231106"/>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7100">
                <a:effectLst/>
              </a:rPr>
              <a:t>TEMPS DE MÉDITATION</a:t>
            </a:r>
          </a:p>
        </p:txBody>
      </p:sp>
      <p:pic>
        <p:nvPicPr>
          <p:cNvPr id="4" name="Image 3">
            <a:extLst>
              <a:ext uri="{FF2B5EF4-FFF2-40B4-BE49-F238E27FC236}">
                <a16:creationId xmlns:a16="http://schemas.microsoft.com/office/drawing/2014/main" id="{95AF4B82-87C0-FBB5-7F73-340EB7327DDB}"/>
              </a:ext>
            </a:extLst>
          </p:cNvPr>
          <p:cNvPicPr>
            <a:picLocks noChangeAspect="1"/>
          </p:cNvPicPr>
          <p:nvPr/>
        </p:nvPicPr>
        <p:blipFill>
          <a:blip r:embed="rId2"/>
          <a:stretch>
            <a:fillRect/>
          </a:stretch>
        </p:blipFill>
        <p:spPr>
          <a:xfrm rot="20634460">
            <a:off x="4172246" y="3895964"/>
            <a:ext cx="3002507" cy="1937257"/>
          </a:xfrm>
          <a:prstGeom prst="rect">
            <a:avLst/>
          </a:prstGeom>
        </p:spPr>
      </p:pic>
    </p:spTree>
    <p:extLst>
      <p:ext uri="{BB962C8B-B14F-4D97-AF65-F5344CB8AC3E}">
        <p14:creationId xmlns:p14="http://schemas.microsoft.com/office/powerpoint/2010/main" val="991818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4AAC3-D3F7-3FE9-20F7-A6934D01A184}"/>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8FEC15E8-36E3-4B9E-C148-EDD6F5C1677D}"/>
              </a:ext>
            </a:extLst>
          </p:cNvPr>
          <p:cNvPicPr>
            <a:picLocks noChangeAspect="1"/>
          </p:cNvPicPr>
          <p:nvPr/>
        </p:nvPicPr>
        <p:blipFill>
          <a:blip r:embed="rId2"/>
          <a:stretch>
            <a:fillRect/>
          </a:stretch>
        </p:blipFill>
        <p:spPr>
          <a:xfrm>
            <a:off x="9019720" y="1984549"/>
            <a:ext cx="1681957" cy="1085221"/>
          </a:xfrm>
          <a:prstGeom prst="rect">
            <a:avLst/>
          </a:prstGeom>
        </p:spPr>
      </p:pic>
      <p:sp>
        <p:nvSpPr>
          <p:cNvPr id="4" name="ZoneTexte 3">
            <a:extLst>
              <a:ext uri="{FF2B5EF4-FFF2-40B4-BE49-F238E27FC236}">
                <a16:creationId xmlns:a16="http://schemas.microsoft.com/office/drawing/2014/main" id="{FE74563B-3491-5DA1-7170-DFAC98CBCE07}"/>
              </a:ext>
            </a:extLst>
          </p:cNvPr>
          <p:cNvSpPr txBox="1"/>
          <p:nvPr/>
        </p:nvSpPr>
        <p:spPr>
          <a:xfrm>
            <a:off x="19679" y="3350122"/>
            <a:ext cx="12172322" cy="830997"/>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Hébreux 10.23-24</a:t>
            </a:r>
            <a:endParaRPr lang="fr-FR" sz="48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6E05A3E3-FB26-3E24-CCD5-C6A59B255DE8}"/>
              </a:ext>
            </a:extLst>
          </p:cNvPr>
          <p:cNvSpPr txBox="1"/>
          <p:nvPr/>
        </p:nvSpPr>
        <p:spPr>
          <a:xfrm>
            <a:off x="-27782" y="2411996"/>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LECTURE BIBLIQUE</a:t>
            </a:r>
          </a:p>
        </p:txBody>
      </p:sp>
    </p:spTree>
    <p:extLst>
      <p:ext uri="{BB962C8B-B14F-4D97-AF65-F5344CB8AC3E}">
        <p14:creationId xmlns:p14="http://schemas.microsoft.com/office/powerpoint/2010/main" val="423750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3D01B-0494-1BF3-613B-FD4196BA832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01D5693-ABFA-56C2-7B6F-682455FBA698}"/>
              </a:ext>
            </a:extLst>
          </p:cNvPr>
          <p:cNvSpPr txBox="1"/>
          <p:nvPr/>
        </p:nvSpPr>
        <p:spPr>
          <a:xfrm>
            <a:off x="1387135" y="2274838"/>
            <a:ext cx="9417729" cy="2308324"/>
          </a:xfrm>
          <a:prstGeom prst="rect">
            <a:avLst/>
          </a:prstGeom>
          <a:noFill/>
        </p:spPr>
        <p:txBody>
          <a:bodyPr wrap="square" rtlCol="0">
            <a:spAutoFit/>
          </a:bodyPr>
          <a:lstStyle/>
          <a:p>
            <a:pPr algn="ctr"/>
            <a:r>
              <a:rPr lang="fr-FR" sz="3600">
                <a:solidFill>
                  <a:srgbClr val="594797"/>
                </a:solidFill>
                <a:latin typeface="Lato" panose="020F0502020204030203" pitchFamily="34" charset="0"/>
                <a:ea typeface="Lato" panose="020F0502020204030203" pitchFamily="34" charset="0"/>
                <a:cs typeface="Lato" panose="020F0502020204030203" pitchFamily="34" charset="0"/>
              </a:rPr>
              <a:t>« Retenons fermement l'espérance que nous proclamons, car celui qui a fait la promesse est fidèle. Veillons les uns sur les autres pour nous inciter à l'amour et à de belles œuvres. »</a:t>
            </a:r>
          </a:p>
        </p:txBody>
      </p:sp>
    </p:spTree>
    <p:extLst>
      <p:ext uri="{BB962C8B-B14F-4D97-AF65-F5344CB8AC3E}">
        <p14:creationId xmlns:p14="http://schemas.microsoft.com/office/powerpoint/2010/main" val="19034592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69751-B556-046C-BE37-F47CBCBEE18E}"/>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A4B3EB65-F3AA-E223-ADD3-15A791F2AE7C}"/>
              </a:ext>
            </a:extLst>
          </p:cNvPr>
          <p:cNvPicPr>
            <a:picLocks noChangeAspect="1"/>
          </p:cNvPicPr>
          <p:nvPr/>
        </p:nvPicPr>
        <p:blipFill>
          <a:blip r:embed="rId2"/>
          <a:stretch>
            <a:fillRect/>
          </a:stretch>
        </p:blipFill>
        <p:spPr>
          <a:xfrm>
            <a:off x="6750352" y="1777697"/>
            <a:ext cx="1681957" cy="1085221"/>
          </a:xfrm>
          <a:prstGeom prst="rect">
            <a:avLst/>
          </a:prstGeom>
        </p:spPr>
      </p:pic>
      <p:sp>
        <p:nvSpPr>
          <p:cNvPr id="4" name="ZoneTexte 3">
            <a:extLst>
              <a:ext uri="{FF2B5EF4-FFF2-40B4-BE49-F238E27FC236}">
                <a16:creationId xmlns:a16="http://schemas.microsoft.com/office/drawing/2014/main" id="{B3958CAC-4AB2-AF62-BCAF-B17704175613}"/>
              </a:ext>
            </a:extLst>
          </p:cNvPr>
          <p:cNvSpPr txBox="1"/>
          <p:nvPr/>
        </p:nvSpPr>
        <p:spPr>
          <a:xfrm>
            <a:off x="0" y="3132034"/>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Je vous donne un commandement</a:t>
            </a: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JEM040</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95015343-06FF-428C-B1C1-1D0C33BB3FA5}"/>
              </a:ext>
            </a:extLst>
          </p:cNvPr>
          <p:cNvSpPr txBox="1"/>
          <p:nvPr/>
        </p:nvSpPr>
        <p:spPr>
          <a:xfrm>
            <a:off x="-106610" y="2186834"/>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3020362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AC051-58A9-321F-F729-194142E96BB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F56202A-C6BD-B723-37EB-5F522A6B8E83}"/>
              </a:ext>
            </a:extLst>
          </p:cNvPr>
          <p:cNvSpPr txBox="1"/>
          <p:nvPr/>
        </p:nvSpPr>
        <p:spPr>
          <a:xfrm>
            <a:off x="929640" y="716500"/>
            <a:ext cx="10332720" cy="5262979"/>
          </a:xfrm>
          <a:prstGeom prst="rect">
            <a:avLst/>
          </a:prstGeom>
          <a:noFill/>
        </p:spPr>
        <p:txBody>
          <a:bodyPr wrap="square" rtlCol="0">
            <a:spAutoFit/>
          </a:bodyPr>
          <a:lstStyle/>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Je vous donne un commandement nouveau :</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Aimez-vous les uns les autres</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Comme je vous ai aimés.</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Aimez-vous les uns les autres</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Comme je vous ai aimés.</a:t>
            </a:r>
          </a:p>
          <a:p>
            <a:pPr algn="ctr"/>
            <a:endParaRPr lang="fr-FR" sz="24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À ceci tous connaîtront</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Que vous êtes mes disciples,</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Si vous avez de l'amour</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Les uns pour les autres,</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À ceci tous connaîtront</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Que vous êtes mes disciples,</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Si vous avez de l'amour</a:t>
            </a:r>
          </a:p>
          <a:p>
            <a:pPr algn="ctr"/>
            <a:r>
              <a:rPr lang="fr-FR" sz="2400">
                <a:solidFill>
                  <a:srgbClr val="594797"/>
                </a:solidFill>
                <a:latin typeface="Lato" panose="020F0502020204030203" pitchFamily="34" charset="0"/>
                <a:ea typeface="Lato" panose="020F0502020204030203" pitchFamily="34" charset="0"/>
                <a:cs typeface="Lato" panose="020F0502020204030203" pitchFamily="34" charset="0"/>
              </a:rPr>
              <a:t>Les uns pour les autres.</a:t>
            </a:r>
          </a:p>
        </p:txBody>
      </p:sp>
    </p:spTree>
    <p:extLst>
      <p:ext uri="{BB962C8B-B14F-4D97-AF65-F5344CB8AC3E}">
        <p14:creationId xmlns:p14="http://schemas.microsoft.com/office/powerpoint/2010/main" val="985960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E6A5E-B864-9C78-C836-A1CF6D268584}"/>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83F010B7-D3FD-1C49-0CEA-E2575C8DB326}"/>
              </a:ext>
            </a:extLst>
          </p:cNvPr>
          <p:cNvPicPr>
            <a:picLocks noChangeAspect="1"/>
          </p:cNvPicPr>
          <p:nvPr/>
        </p:nvPicPr>
        <p:blipFill>
          <a:blip r:embed="rId2"/>
          <a:stretch>
            <a:fillRect/>
          </a:stretch>
        </p:blipFill>
        <p:spPr>
          <a:xfrm>
            <a:off x="6676780" y="1760920"/>
            <a:ext cx="1681957" cy="1085221"/>
          </a:xfrm>
          <a:prstGeom prst="rect">
            <a:avLst/>
          </a:prstGeom>
        </p:spPr>
      </p:pic>
      <p:sp>
        <p:nvSpPr>
          <p:cNvPr id="4" name="ZoneTexte 3">
            <a:extLst>
              <a:ext uri="{FF2B5EF4-FFF2-40B4-BE49-F238E27FC236}">
                <a16:creationId xmlns:a16="http://schemas.microsoft.com/office/drawing/2014/main" id="{243865F3-CD98-322B-A650-8EF1778C6803}"/>
              </a:ext>
            </a:extLst>
          </p:cNvPr>
          <p:cNvSpPr txBox="1"/>
          <p:nvPr/>
        </p:nvSpPr>
        <p:spPr>
          <a:xfrm>
            <a:off x="-27782" y="3110002"/>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Change mon cœur Seigneur</a:t>
            </a:r>
            <a:endPar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endParaRP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JEM369</a:t>
            </a:r>
            <a:endParaRPr lang="fr-FR" sz="48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A28BA43E-D744-BC13-EE82-DF774B495311}"/>
              </a:ext>
            </a:extLst>
          </p:cNvPr>
          <p:cNvSpPr txBox="1"/>
          <p:nvPr/>
        </p:nvSpPr>
        <p:spPr>
          <a:xfrm>
            <a:off x="-180182" y="2170057"/>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3421291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F9725-DCEC-4043-B2A1-AB4051B6791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0180195-FF51-7894-052E-B3B0013B601A}"/>
              </a:ext>
            </a:extLst>
          </p:cNvPr>
          <p:cNvSpPr txBox="1"/>
          <p:nvPr/>
        </p:nvSpPr>
        <p:spPr>
          <a:xfrm>
            <a:off x="1071884" y="782121"/>
            <a:ext cx="10332720" cy="5293757"/>
          </a:xfrm>
          <a:prstGeom prst="rect">
            <a:avLst/>
          </a:prstGeom>
          <a:noFill/>
        </p:spPr>
        <p:txBody>
          <a:bodyPr wrap="square" rtlCol="0">
            <a:spAutoFit/>
          </a:bodyPr>
          <a:lstStyle/>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Change mon cœur, Seigneur,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Et purifie-moi,</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Change mon cœur, Seigneur,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Que je sois comme toi.</a:t>
            </a:r>
          </a:p>
          <a:p>
            <a:pPr algn="ctr"/>
            <a:endParaRPr lang="fr-FR" sz="25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Jésus, tu es le potier, je suis l'argile.</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Brise-moi, façonne-moi,</a:t>
            </a:r>
          </a:p>
          <a:p>
            <a:pPr algn="ctr"/>
            <a:r>
              <a:rPr lang="fr-FR" sz="2500">
                <a:solidFill>
                  <a:srgbClr val="594797"/>
                </a:solidFill>
                <a:latin typeface="Lato" panose="020F0502020204030203" pitchFamily="34" charset="0"/>
                <a:ea typeface="Lato" panose="020F0502020204030203" pitchFamily="34" charset="0"/>
                <a:cs typeface="Lato" panose="020F0502020204030203" pitchFamily="34" charset="0"/>
              </a:rPr>
              <a:t>Oui, c'est mon désir.</a:t>
            </a:r>
          </a:p>
          <a:p>
            <a:pPr algn="ctr"/>
            <a:endParaRPr lang="fr-FR" sz="2500" b="1">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Change mon cœur, Seigneur,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Et purifie-moi,</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Change mon cœur, Seigneur,</a:t>
            </a:r>
          </a:p>
          <a:p>
            <a:pPr algn="ct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Que je sois comme toi.</a:t>
            </a:r>
          </a:p>
        </p:txBody>
      </p:sp>
    </p:spTree>
    <p:extLst>
      <p:ext uri="{BB962C8B-B14F-4D97-AF65-F5344CB8AC3E}">
        <p14:creationId xmlns:p14="http://schemas.microsoft.com/office/powerpoint/2010/main" val="3737974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49901-4C2E-E2C9-54BB-68FE3EB6EA5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85C3205-52F4-0A0D-9C71-9A488C2D8173}"/>
              </a:ext>
            </a:extLst>
          </p:cNvPr>
          <p:cNvSpPr txBox="1"/>
          <p:nvPr/>
        </p:nvSpPr>
        <p:spPr>
          <a:xfrm>
            <a:off x="-13893" y="2093684"/>
            <a:ext cx="12219783" cy="1246495"/>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7300">
                <a:effectLst/>
              </a:rPr>
              <a:t>PRÉSENTATION DU SEL</a:t>
            </a:r>
          </a:p>
        </p:txBody>
      </p:sp>
      <p:pic>
        <p:nvPicPr>
          <p:cNvPr id="4" name="Image 3">
            <a:extLst>
              <a:ext uri="{FF2B5EF4-FFF2-40B4-BE49-F238E27FC236}">
                <a16:creationId xmlns:a16="http://schemas.microsoft.com/office/drawing/2014/main" id="{444A4F65-A54E-18C8-399D-F8033BC8A6A9}"/>
              </a:ext>
            </a:extLst>
          </p:cNvPr>
          <p:cNvPicPr>
            <a:picLocks noChangeAspect="1"/>
          </p:cNvPicPr>
          <p:nvPr/>
        </p:nvPicPr>
        <p:blipFill>
          <a:blip r:embed="rId2"/>
          <a:stretch>
            <a:fillRect/>
          </a:stretch>
        </p:blipFill>
        <p:spPr>
          <a:xfrm rot="20634460">
            <a:off x="4339642" y="4249656"/>
            <a:ext cx="3002507" cy="1937257"/>
          </a:xfrm>
          <a:prstGeom prst="rect">
            <a:avLst/>
          </a:prstGeom>
        </p:spPr>
      </p:pic>
    </p:spTree>
    <p:extLst>
      <p:ext uri="{BB962C8B-B14F-4D97-AF65-F5344CB8AC3E}">
        <p14:creationId xmlns:p14="http://schemas.microsoft.com/office/powerpoint/2010/main" val="941853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me basic principles you can apply…">
            <a:extLst>
              <a:ext uri="{FF2B5EF4-FFF2-40B4-BE49-F238E27FC236}">
                <a16:creationId xmlns:a16="http://schemas.microsoft.com/office/drawing/2014/main" id="{BABC8ABB-8E11-1EBD-93A8-8AFB696363D5}"/>
              </a:ext>
            </a:extLst>
          </p:cNvPr>
          <p:cNvSpPr txBox="1"/>
          <p:nvPr/>
        </p:nvSpPr>
        <p:spPr>
          <a:xfrm>
            <a:off x="964917" y="1951672"/>
            <a:ext cx="10817348" cy="2954655"/>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4800" b="0"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Une association protestante </a:t>
            </a:r>
          </a:p>
          <a:p>
            <a:pPr algn="ctr"/>
            <a:r>
              <a:rPr lang="fr-FR" sz="4800" b="0"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de solidarité internationale qui cherche </a:t>
            </a:r>
          </a:p>
          <a:p>
            <a:pPr algn="ctr"/>
            <a:r>
              <a:rPr lang="fr-FR" sz="4800" b="0"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à améliorer les conditions de vie </a:t>
            </a:r>
          </a:p>
          <a:p>
            <a:pPr algn="ctr"/>
            <a:r>
              <a:rPr lang="fr-FR" sz="4800" b="0"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dans les pays en situation de pauvreté.</a:t>
            </a:r>
          </a:p>
        </p:txBody>
      </p:sp>
      <p:pic>
        <p:nvPicPr>
          <p:cNvPr id="2" name="Image 1" descr="Une image contenant Graphique, Police, logo, symbole&#10;&#10;Le contenu généré par l’IA peut être incorrect.">
            <a:extLst>
              <a:ext uri="{FF2B5EF4-FFF2-40B4-BE49-F238E27FC236}">
                <a16:creationId xmlns:a16="http://schemas.microsoft.com/office/drawing/2014/main" id="{EFB85D1E-3688-99FE-4AA6-C1C4012FA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45" y="211053"/>
            <a:ext cx="2285999" cy="1029926"/>
          </a:xfrm>
          <a:prstGeom prst="rect">
            <a:avLst/>
          </a:prstGeom>
          <a:effectLst/>
        </p:spPr>
      </p:pic>
    </p:spTree>
    <p:extLst>
      <p:ext uri="{BB962C8B-B14F-4D97-AF65-F5344CB8AC3E}">
        <p14:creationId xmlns:p14="http://schemas.microsoft.com/office/powerpoint/2010/main" val="1809658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7524-BC37-850B-4EB9-2C631B7327B7}"/>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D9017DE0-4BEF-D2C6-05E1-8F0C43B40C7F}"/>
              </a:ext>
            </a:extLst>
          </p:cNvPr>
          <p:cNvGrpSpPr/>
          <p:nvPr/>
        </p:nvGrpSpPr>
        <p:grpSpPr>
          <a:xfrm>
            <a:off x="6301308" y="528517"/>
            <a:ext cx="5146552" cy="2631106"/>
            <a:chOff x="6282097" y="1711694"/>
            <a:chExt cx="4320480" cy="1980000"/>
          </a:xfrm>
          <a:effectLst/>
        </p:grpSpPr>
        <p:sp>
          <p:nvSpPr>
            <p:cNvPr id="5" name="Rectangle 4">
              <a:extLst>
                <a:ext uri="{FF2B5EF4-FFF2-40B4-BE49-F238E27FC236}">
                  <a16:creationId xmlns:a16="http://schemas.microsoft.com/office/drawing/2014/main" id="{35BF2CFE-24A5-F01D-A3A8-C4341477D608}"/>
                </a:ext>
              </a:extLst>
            </p:cNvPr>
            <p:cNvSpPr/>
            <p:nvPr/>
          </p:nvSpPr>
          <p:spPr>
            <a:xfrm>
              <a:off x="6282097" y="1711694"/>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6" name="ZoneTexte 5">
              <a:extLst>
                <a:ext uri="{FF2B5EF4-FFF2-40B4-BE49-F238E27FC236}">
                  <a16:creationId xmlns:a16="http://schemas.microsoft.com/office/drawing/2014/main" id="{41E705AB-584F-54DC-4F42-54FBF7A637B6}"/>
                </a:ext>
              </a:extLst>
            </p:cNvPr>
            <p:cNvSpPr txBox="1"/>
            <p:nvPr/>
          </p:nvSpPr>
          <p:spPr>
            <a:xfrm>
              <a:off x="6352806" y="2407851"/>
              <a:ext cx="4179062" cy="769441"/>
            </a:xfrm>
            <a:prstGeom prst="rect">
              <a:avLst/>
            </a:prstGeom>
            <a:noFill/>
            <a:ln>
              <a:noFill/>
            </a:ln>
            <a:effectLst>
              <a:outerShdw blurRad="215900" dist="114300" dir="3660000" sx="105000" sy="105000" algn="ctr" rotWithShape="0">
                <a:srgbClr val="000000">
                  <a:alpha val="59000"/>
                </a:srgbClr>
              </a:outerShdw>
            </a:effectLst>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RESPONSABLE</a:t>
              </a:r>
            </a:p>
          </p:txBody>
        </p:sp>
      </p:grpSp>
      <p:grpSp>
        <p:nvGrpSpPr>
          <p:cNvPr id="7" name="Groupe 6">
            <a:extLst>
              <a:ext uri="{FF2B5EF4-FFF2-40B4-BE49-F238E27FC236}">
                <a16:creationId xmlns:a16="http://schemas.microsoft.com/office/drawing/2014/main" id="{15E6CF06-66C4-E780-ED96-714B628FA9B0}"/>
              </a:ext>
            </a:extLst>
          </p:cNvPr>
          <p:cNvGrpSpPr/>
          <p:nvPr/>
        </p:nvGrpSpPr>
        <p:grpSpPr>
          <a:xfrm>
            <a:off x="742397" y="528517"/>
            <a:ext cx="5146552" cy="2631106"/>
            <a:chOff x="1595919" y="1711694"/>
            <a:chExt cx="4320480" cy="1980000"/>
          </a:xfrm>
          <a:effectLst/>
        </p:grpSpPr>
        <p:sp>
          <p:nvSpPr>
            <p:cNvPr id="8" name="Rectangle 7">
              <a:extLst>
                <a:ext uri="{FF2B5EF4-FFF2-40B4-BE49-F238E27FC236}">
                  <a16:creationId xmlns:a16="http://schemas.microsoft.com/office/drawing/2014/main" id="{34B7DC69-BE75-E3F3-7EBE-CA33A6A6502A}"/>
                </a:ext>
              </a:extLst>
            </p:cNvPr>
            <p:cNvSpPr/>
            <p:nvPr/>
          </p:nvSpPr>
          <p:spPr>
            <a:xfrm>
              <a:off x="1595919" y="1711694"/>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9" name="ZoneTexte 8">
              <a:extLst>
                <a:ext uri="{FF2B5EF4-FFF2-40B4-BE49-F238E27FC236}">
                  <a16:creationId xmlns:a16="http://schemas.microsoft.com/office/drawing/2014/main" id="{860C8DF6-15B9-66FF-69DD-4FB7731A67E1}"/>
                </a:ext>
              </a:extLst>
            </p:cNvPr>
            <p:cNvSpPr txBox="1"/>
            <p:nvPr/>
          </p:nvSpPr>
          <p:spPr>
            <a:xfrm>
              <a:off x="1947361" y="2575136"/>
              <a:ext cx="3617595" cy="769441"/>
            </a:xfrm>
            <a:prstGeom prst="rect">
              <a:avLst/>
            </a:prstGeom>
            <a:noFill/>
            <a:ln>
              <a:noFill/>
            </a:ln>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CHRÉTIEN</a:t>
              </a:r>
            </a:p>
          </p:txBody>
        </p:sp>
        <p:sp>
          <p:nvSpPr>
            <p:cNvPr id="10" name="ZoneTexte 9">
              <a:extLst>
                <a:ext uri="{FF2B5EF4-FFF2-40B4-BE49-F238E27FC236}">
                  <a16:creationId xmlns:a16="http://schemas.microsoft.com/office/drawing/2014/main" id="{7B4227EE-A5BF-75C9-305D-8CC42399847B}"/>
                </a:ext>
              </a:extLst>
            </p:cNvPr>
            <p:cNvSpPr txBox="1"/>
            <p:nvPr/>
          </p:nvSpPr>
          <p:spPr>
            <a:xfrm>
              <a:off x="1859850" y="2330906"/>
              <a:ext cx="3792618" cy="461665"/>
            </a:xfrm>
            <a:prstGeom prst="rect">
              <a:avLst/>
            </a:prstGeom>
            <a:noFill/>
            <a:ln>
              <a:noFill/>
            </a:ln>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un engagement</a:t>
              </a:r>
            </a:p>
          </p:txBody>
        </p:sp>
      </p:grpSp>
      <p:grpSp>
        <p:nvGrpSpPr>
          <p:cNvPr id="11" name="Groupe 10">
            <a:extLst>
              <a:ext uri="{FF2B5EF4-FFF2-40B4-BE49-F238E27FC236}">
                <a16:creationId xmlns:a16="http://schemas.microsoft.com/office/drawing/2014/main" id="{6F86EA07-A2A3-D726-A117-0297BD53CAC3}"/>
              </a:ext>
            </a:extLst>
          </p:cNvPr>
          <p:cNvGrpSpPr/>
          <p:nvPr/>
        </p:nvGrpSpPr>
        <p:grpSpPr>
          <a:xfrm>
            <a:off x="742397" y="3485344"/>
            <a:ext cx="5146552" cy="2631106"/>
            <a:chOff x="1598846" y="4048608"/>
            <a:chExt cx="4320480" cy="1980000"/>
          </a:xfrm>
          <a:effectLst/>
        </p:grpSpPr>
        <p:sp>
          <p:nvSpPr>
            <p:cNvPr id="12" name="Rectangle 11">
              <a:extLst>
                <a:ext uri="{FF2B5EF4-FFF2-40B4-BE49-F238E27FC236}">
                  <a16:creationId xmlns:a16="http://schemas.microsoft.com/office/drawing/2014/main" id="{3EE4FF31-3F8C-4232-8FB8-8381BF5EDC98}"/>
                </a:ext>
              </a:extLst>
            </p:cNvPr>
            <p:cNvSpPr/>
            <p:nvPr/>
          </p:nvSpPr>
          <p:spPr>
            <a:xfrm>
              <a:off x="1598846" y="4048608"/>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13" name="ZoneTexte 12">
              <a:extLst>
                <a:ext uri="{FF2B5EF4-FFF2-40B4-BE49-F238E27FC236}">
                  <a16:creationId xmlns:a16="http://schemas.microsoft.com/office/drawing/2014/main" id="{1F162D1F-EC70-C14F-8F85-2320D43FB52C}"/>
                </a:ext>
              </a:extLst>
            </p:cNvPr>
            <p:cNvSpPr txBox="1"/>
            <p:nvPr/>
          </p:nvSpPr>
          <p:spPr>
            <a:xfrm>
              <a:off x="1935759" y="4888890"/>
              <a:ext cx="3656626" cy="769441"/>
            </a:xfrm>
            <a:prstGeom prst="rect">
              <a:avLst/>
            </a:prstGeom>
            <a:noFill/>
            <a:ln>
              <a:noFill/>
            </a:ln>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PAUVRETÉ</a:t>
              </a:r>
            </a:p>
          </p:txBody>
        </p:sp>
        <p:sp>
          <p:nvSpPr>
            <p:cNvPr id="14" name="ZoneTexte 13">
              <a:extLst>
                <a:ext uri="{FF2B5EF4-FFF2-40B4-BE49-F238E27FC236}">
                  <a16:creationId xmlns:a16="http://schemas.microsoft.com/office/drawing/2014/main" id="{45511351-BC30-57F9-815A-56D0093C7019}"/>
                </a:ext>
              </a:extLst>
            </p:cNvPr>
            <p:cNvSpPr txBox="1"/>
            <p:nvPr/>
          </p:nvSpPr>
          <p:spPr>
            <a:xfrm>
              <a:off x="1862777" y="4658058"/>
              <a:ext cx="3792618" cy="461665"/>
            </a:xfrm>
            <a:prstGeom prst="rect">
              <a:avLst/>
            </a:prstGeom>
            <a:noFill/>
            <a:ln>
              <a:noFill/>
            </a:ln>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contre la</a:t>
              </a:r>
            </a:p>
          </p:txBody>
        </p:sp>
      </p:grpSp>
      <p:grpSp>
        <p:nvGrpSpPr>
          <p:cNvPr id="15" name="Groupe 14">
            <a:extLst>
              <a:ext uri="{FF2B5EF4-FFF2-40B4-BE49-F238E27FC236}">
                <a16:creationId xmlns:a16="http://schemas.microsoft.com/office/drawing/2014/main" id="{978F2FC7-6337-D02B-7FF5-BB59852F3A7C}"/>
              </a:ext>
            </a:extLst>
          </p:cNvPr>
          <p:cNvGrpSpPr/>
          <p:nvPr/>
        </p:nvGrpSpPr>
        <p:grpSpPr>
          <a:xfrm>
            <a:off x="6303051" y="3485344"/>
            <a:ext cx="5146552" cy="2631106"/>
            <a:chOff x="6283560" y="4048608"/>
            <a:chExt cx="4320480" cy="1980000"/>
          </a:xfrm>
          <a:effectLst/>
        </p:grpSpPr>
        <p:sp>
          <p:nvSpPr>
            <p:cNvPr id="16" name="Rectangle 15">
              <a:extLst>
                <a:ext uri="{FF2B5EF4-FFF2-40B4-BE49-F238E27FC236}">
                  <a16:creationId xmlns:a16="http://schemas.microsoft.com/office/drawing/2014/main" id="{F8DFCA69-BF39-21FD-D5AF-428E73644E18}"/>
                </a:ext>
              </a:extLst>
            </p:cNvPr>
            <p:cNvSpPr/>
            <p:nvPr/>
          </p:nvSpPr>
          <p:spPr>
            <a:xfrm>
              <a:off x="6283560" y="4048608"/>
              <a:ext cx="4320480" cy="1980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17" name="ZoneTexte 16">
              <a:extLst>
                <a:ext uri="{FF2B5EF4-FFF2-40B4-BE49-F238E27FC236}">
                  <a16:creationId xmlns:a16="http://schemas.microsoft.com/office/drawing/2014/main" id="{7F9D2558-A40E-7EDE-0BF6-93703DDC451C}"/>
                </a:ext>
              </a:extLst>
            </p:cNvPr>
            <p:cNvSpPr txBox="1"/>
            <p:nvPr/>
          </p:nvSpPr>
          <p:spPr>
            <a:xfrm>
              <a:off x="6283560" y="4891089"/>
              <a:ext cx="4320480" cy="769441"/>
            </a:xfrm>
            <a:prstGeom prst="rect">
              <a:avLst/>
            </a:prstGeom>
            <a:noFill/>
            <a:ln>
              <a:noFill/>
            </a:ln>
          </p:spPr>
          <p:txBody>
            <a:bodyPr wrap="square" rtlCol="0">
              <a:spAutoFit/>
            </a:bodyPr>
            <a:lstStyle/>
            <a:p>
              <a:pPr algn="ctr"/>
              <a:r>
                <a:rPr lang="fr-FR" sz="4400">
                  <a:solidFill>
                    <a:srgbClr val="005198"/>
                  </a:solidFill>
                  <a:latin typeface="DIN 2014 Extra Bold" panose="020B0804020202020204" pitchFamily="34" charset="0"/>
                  <a:ea typeface="DIN 2014 Extra Bold" panose="020B0804020202020204" pitchFamily="34" charset="0"/>
                  <a:cs typeface="Lato Black" panose="020F0502020204030203" pitchFamily="34" charset="0"/>
                </a:rPr>
                <a:t>PARTENAIRES</a:t>
              </a:r>
            </a:p>
          </p:txBody>
        </p:sp>
        <p:sp>
          <p:nvSpPr>
            <p:cNvPr id="18" name="ZoneTexte 17">
              <a:extLst>
                <a:ext uri="{FF2B5EF4-FFF2-40B4-BE49-F238E27FC236}">
                  <a16:creationId xmlns:a16="http://schemas.microsoft.com/office/drawing/2014/main" id="{1699D726-8134-981C-1606-4F0C95F17065}"/>
                </a:ext>
              </a:extLst>
            </p:cNvPr>
            <p:cNvSpPr txBox="1"/>
            <p:nvPr/>
          </p:nvSpPr>
          <p:spPr>
            <a:xfrm>
              <a:off x="6546027" y="4376688"/>
              <a:ext cx="3792618" cy="830997"/>
            </a:xfrm>
            <a:prstGeom prst="rect">
              <a:avLst/>
            </a:prstGeom>
            <a:noFill/>
            <a:ln>
              <a:noFill/>
            </a:ln>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ici avec vous,</a:t>
              </a:r>
            </a:p>
            <a:p>
              <a:pPr algn="ctr"/>
              <a:r>
                <a:rPr lang="fr-FR" sz="2400">
                  <a:solidFill>
                    <a:schemeClr val="bg1">
                      <a:lumMod val="50000"/>
                    </a:schemeClr>
                  </a:solidFill>
                  <a:latin typeface="DIN 2014 Light" panose="020B0404020202020204" pitchFamily="34" charset="0"/>
                  <a:ea typeface="DIN 2014 Light" panose="020B0404020202020204" pitchFamily="34" charset="0"/>
                </a:rPr>
                <a:t>là-bas avec des</a:t>
              </a:r>
            </a:p>
          </p:txBody>
        </p:sp>
        <p:sp>
          <p:nvSpPr>
            <p:cNvPr id="19" name="ZoneTexte 18">
              <a:extLst>
                <a:ext uri="{FF2B5EF4-FFF2-40B4-BE49-F238E27FC236}">
                  <a16:creationId xmlns:a16="http://schemas.microsoft.com/office/drawing/2014/main" id="{BD0992A7-B616-9153-B1D2-6C13ADD81E2C}"/>
                </a:ext>
              </a:extLst>
            </p:cNvPr>
            <p:cNvSpPr txBox="1"/>
            <p:nvPr/>
          </p:nvSpPr>
          <p:spPr>
            <a:xfrm>
              <a:off x="6546027" y="5370171"/>
              <a:ext cx="3792618" cy="461665"/>
            </a:xfrm>
            <a:prstGeom prst="rect">
              <a:avLst/>
            </a:prstGeom>
            <a:noFill/>
            <a:ln>
              <a:noFill/>
            </a:ln>
          </p:spPr>
          <p:txBody>
            <a:bodyPr wrap="square" rtlCol="0">
              <a:spAutoFit/>
            </a:bodyPr>
            <a:lstStyle/>
            <a:p>
              <a:pPr algn="ctr"/>
              <a:r>
                <a:rPr lang="fr-FR" sz="2400">
                  <a:solidFill>
                    <a:schemeClr val="bg1">
                      <a:lumMod val="50000"/>
                    </a:schemeClr>
                  </a:solidFill>
                  <a:latin typeface="DIN 2014 Light" panose="020B0404020202020204" pitchFamily="34" charset="0"/>
                  <a:ea typeface="DIN 2014 Light" panose="020B0404020202020204" pitchFamily="34" charset="0"/>
                </a:rPr>
                <a:t>locaux</a:t>
              </a:r>
            </a:p>
          </p:txBody>
        </p:sp>
      </p:grpSp>
    </p:spTree>
    <p:extLst>
      <p:ext uri="{BB962C8B-B14F-4D97-AF65-F5344CB8AC3E}">
        <p14:creationId xmlns:p14="http://schemas.microsoft.com/office/powerpoint/2010/main" val="22146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0F24B-92E8-BE7F-0AB8-FCC65848EB16}"/>
            </a:ext>
          </a:extLst>
        </p:cNvPr>
        <p:cNvGrpSpPr/>
        <p:nvPr/>
      </p:nvGrpSpPr>
      <p:grpSpPr>
        <a:xfrm>
          <a:off x="0" y="0"/>
          <a:ext cx="0" cy="0"/>
          <a:chOff x="0" y="0"/>
          <a:chExt cx="0" cy="0"/>
        </a:xfrm>
      </p:grpSpPr>
      <p:pic>
        <p:nvPicPr>
          <p:cNvPr id="18" name="Image 17">
            <a:extLst>
              <a:ext uri="{FF2B5EF4-FFF2-40B4-BE49-F238E27FC236}">
                <a16:creationId xmlns:a16="http://schemas.microsoft.com/office/drawing/2014/main" id="{C5F6E322-DFD1-E65C-5567-74589D10B41A}"/>
              </a:ext>
            </a:extLst>
          </p:cNvPr>
          <p:cNvPicPr>
            <a:picLocks noChangeAspect="1"/>
          </p:cNvPicPr>
          <p:nvPr/>
        </p:nvPicPr>
        <p:blipFill>
          <a:blip r:embed="rId2"/>
          <a:stretch>
            <a:fillRect/>
          </a:stretch>
        </p:blipFill>
        <p:spPr>
          <a:xfrm>
            <a:off x="6739842" y="2004200"/>
            <a:ext cx="1681957" cy="1085221"/>
          </a:xfrm>
          <a:prstGeom prst="rect">
            <a:avLst/>
          </a:prstGeom>
        </p:spPr>
      </p:pic>
      <p:sp>
        <p:nvSpPr>
          <p:cNvPr id="4" name="ZoneTexte 3">
            <a:extLst>
              <a:ext uri="{FF2B5EF4-FFF2-40B4-BE49-F238E27FC236}">
                <a16:creationId xmlns:a16="http://schemas.microsoft.com/office/drawing/2014/main" id="{0F199494-8695-34B5-DBF7-4D011BEDF366}"/>
              </a:ext>
            </a:extLst>
          </p:cNvPr>
          <p:cNvSpPr txBox="1"/>
          <p:nvPr/>
        </p:nvSpPr>
        <p:spPr>
          <a:xfrm>
            <a:off x="-4052" y="3374302"/>
            <a:ext cx="12172322" cy="1323439"/>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L’</a:t>
            </a:r>
            <a:r>
              <a:rPr lang="fr-FR" sz="4800" err="1">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Eternel</a:t>
            </a: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 est mon berger</a:t>
            </a:r>
          </a:p>
          <a:p>
            <a:pPr algn="ctr"/>
            <a:r>
              <a:rPr lang="fr-FR" sz="3200" b="1" spc="300">
                <a:solidFill>
                  <a:srgbClr val="594797"/>
                </a:solidFill>
                <a:latin typeface="Lato SemiBold" panose="020F0502020204030203" pitchFamily="34" charset="0"/>
                <a:ea typeface="Lato SemiBold" panose="020F0502020204030203" pitchFamily="34" charset="0"/>
                <a:cs typeface="Lato SemiBold" panose="020F0502020204030203" pitchFamily="34" charset="0"/>
              </a:rPr>
              <a:t>AF016</a:t>
            </a:r>
            <a:endParaRPr lang="fr-FR" sz="3200" b="1" spc="300">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ZoneTexte 5">
            <a:extLst>
              <a:ext uri="{FF2B5EF4-FFF2-40B4-BE49-F238E27FC236}">
                <a16:creationId xmlns:a16="http://schemas.microsoft.com/office/drawing/2014/main" id="{ED47E106-0C6E-EF60-D5E3-5A9A89762D97}"/>
              </a:ext>
            </a:extLst>
          </p:cNvPr>
          <p:cNvSpPr txBox="1"/>
          <p:nvPr/>
        </p:nvSpPr>
        <p:spPr>
          <a:xfrm>
            <a:off x="-117120" y="2413337"/>
            <a:ext cx="12219783" cy="1015663"/>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000">
                <a:effectLst/>
              </a:rPr>
              <a:t>CHANT</a:t>
            </a:r>
            <a:endParaRPr lang="fr-FR" sz="5400">
              <a:effectLst/>
            </a:endParaRPr>
          </a:p>
        </p:txBody>
      </p:sp>
    </p:spTree>
    <p:extLst>
      <p:ext uri="{BB962C8B-B14F-4D97-AF65-F5344CB8AC3E}">
        <p14:creationId xmlns:p14="http://schemas.microsoft.com/office/powerpoint/2010/main" val="1240642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EEFC7-92CF-B20D-5D7A-11F7538B6C5C}"/>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B009730B-BCFB-6CC7-49D6-2E243D3ACDA1}"/>
              </a:ext>
            </a:extLst>
          </p:cNvPr>
          <p:cNvGrpSpPr/>
          <p:nvPr/>
        </p:nvGrpSpPr>
        <p:grpSpPr>
          <a:xfrm>
            <a:off x="701985" y="507203"/>
            <a:ext cx="5083084" cy="2631106"/>
            <a:chOff x="1593350" y="1711694"/>
            <a:chExt cx="4323049" cy="1980000"/>
          </a:xfrm>
        </p:grpSpPr>
        <p:sp>
          <p:nvSpPr>
            <p:cNvPr id="31" name="Rectangle 30">
              <a:extLst>
                <a:ext uri="{FF2B5EF4-FFF2-40B4-BE49-F238E27FC236}">
                  <a16:creationId xmlns:a16="http://schemas.microsoft.com/office/drawing/2014/main" id="{F49211D1-C803-EABB-DEE8-2EAA19750112}"/>
                </a:ext>
              </a:extLst>
            </p:cNvPr>
            <p:cNvSpPr/>
            <p:nvPr/>
          </p:nvSpPr>
          <p:spPr>
            <a:xfrm>
              <a:off x="1595919" y="1711694"/>
              <a:ext cx="4320480" cy="1980000"/>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32" name="ZoneTexte 31">
              <a:extLst>
                <a:ext uri="{FF2B5EF4-FFF2-40B4-BE49-F238E27FC236}">
                  <a16:creationId xmlns:a16="http://schemas.microsoft.com/office/drawing/2014/main" id="{CAA5DCB2-5E7E-B7F6-7C55-7D2C8C3F6065}"/>
                </a:ext>
              </a:extLst>
            </p:cNvPr>
            <p:cNvSpPr txBox="1"/>
            <p:nvPr/>
          </p:nvSpPr>
          <p:spPr>
            <a:xfrm>
              <a:off x="1593350" y="2317440"/>
              <a:ext cx="4320480" cy="764322"/>
            </a:xfrm>
            <a:prstGeom prst="rect">
              <a:avLst/>
            </a:prstGeom>
            <a:noFill/>
          </p:spPr>
          <p:txBody>
            <a:bodyPr wrap="square" rtlCol="0">
              <a:spAutoFit/>
            </a:bodyPr>
            <a:lstStyle/>
            <a:p>
              <a:pPr algn="ctr">
                <a:spcAft>
                  <a:spcPts val="1350"/>
                </a:spcAft>
              </a:pPr>
              <a:r>
                <a:rPr lang="fr-FR" sz="3600">
                  <a:solidFill>
                    <a:schemeClr val="bg1"/>
                  </a:solidFill>
                  <a:latin typeface="DIN 2014 Extra Bold" panose="020B0804020202020204" pitchFamily="34" charset="0"/>
                  <a:ea typeface="DIN 2014 Extra Bold" panose="020B0804020202020204" pitchFamily="34" charset="0"/>
                  <a:cs typeface="Arial" panose="020B0604020202020204" pitchFamily="34" charset="0"/>
                </a:rPr>
                <a:t>PARRAINAGE</a:t>
              </a:r>
              <a:br>
                <a:rPr lang="fr-FR" sz="3600" b="1">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Agir pour un enfant à la fois</a:t>
              </a:r>
            </a:p>
          </p:txBody>
        </p:sp>
      </p:grpSp>
      <p:grpSp>
        <p:nvGrpSpPr>
          <p:cNvPr id="33" name="Groupe 32">
            <a:extLst>
              <a:ext uri="{FF2B5EF4-FFF2-40B4-BE49-F238E27FC236}">
                <a16:creationId xmlns:a16="http://schemas.microsoft.com/office/drawing/2014/main" id="{E7484AD1-2C88-9454-0E17-7CF7E97F90D0}"/>
              </a:ext>
            </a:extLst>
          </p:cNvPr>
          <p:cNvGrpSpPr/>
          <p:nvPr/>
        </p:nvGrpSpPr>
        <p:grpSpPr>
          <a:xfrm>
            <a:off x="701984" y="3443302"/>
            <a:ext cx="5080064" cy="2631105"/>
            <a:chOff x="1598845" y="4048607"/>
            <a:chExt cx="4320480" cy="1979999"/>
          </a:xfrm>
          <a:solidFill>
            <a:schemeClr val="accent4"/>
          </a:solidFill>
        </p:grpSpPr>
        <p:sp>
          <p:nvSpPr>
            <p:cNvPr id="34" name="Rectangle 33">
              <a:extLst>
                <a:ext uri="{FF2B5EF4-FFF2-40B4-BE49-F238E27FC236}">
                  <a16:creationId xmlns:a16="http://schemas.microsoft.com/office/drawing/2014/main" id="{67C9FC3F-663B-99BC-131F-9F4D2404D89D}"/>
                </a:ext>
              </a:extLst>
            </p:cNvPr>
            <p:cNvSpPr/>
            <p:nvPr/>
          </p:nvSpPr>
          <p:spPr>
            <a:xfrm>
              <a:off x="1598845" y="4048607"/>
              <a:ext cx="4320480" cy="1979999"/>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35" name="ZoneTexte 34">
              <a:extLst>
                <a:ext uri="{FF2B5EF4-FFF2-40B4-BE49-F238E27FC236}">
                  <a16:creationId xmlns:a16="http://schemas.microsoft.com/office/drawing/2014/main" id="{3D643342-09A7-0A60-3D06-4F089280E69E}"/>
                </a:ext>
              </a:extLst>
            </p:cNvPr>
            <p:cNvSpPr txBox="1"/>
            <p:nvPr/>
          </p:nvSpPr>
          <p:spPr>
            <a:xfrm>
              <a:off x="1598845" y="4517479"/>
              <a:ext cx="4320480" cy="1042258"/>
            </a:xfrm>
            <a:prstGeom prst="rect">
              <a:avLst/>
            </a:prstGeom>
            <a:grpFill/>
          </p:spPr>
          <p:txBody>
            <a:bodyPr wrap="square" rtlCol="0">
              <a:spAutoFit/>
            </a:bodyPr>
            <a:lstStyle/>
            <a:p>
              <a:pPr algn="ctr"/>
              <a:r>
                <a:rPr lang="fr-FR" sz="3600">
                  <a:solidFill>
                    <a:schemeClr val="bg1"/>
                  </a:solidFill>
                  <a:latin typeface="DIN 2014 Extra Bold" panose="020B0804020202020204" pitchFamily="34" charset="0"/>
                  <a:ea typeface="DIN 2014 Extra Bold" panose="020B0804020202020204" pitchFamily="34" charset="0"/>
                </a:rPr>
                <a:t>SENSIBILISATION</a:t>
              </a:r>
            </a:p>
            <a:p>
              <a:pPr algn="ct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Éducation au développement </a:t>
              </a:r>
              <a:b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et aux questions de pauvreté</a:t>
              </a:r>
              <a:endParaRPr lang="fr-FR" sz="3600">
                <a:solidFill>
                  <a:schemeClr val="bg1"/>
                </a:solidFill>
                <a:latin typeface="DIN 2014 Light" panose="020B0404020202020204" pitchFamily="34" charset="0"/>
                <a:ea typeface="DIN 2014 Light" panose="020B0404020202020204" pitchFamily="34" charset="0"/>
              </a:endParaRPr>
            </a:p>
          </p:txBody>
        </p:sp>
      </p:grpSp>
      <p:grpSp>
        <p:nvGrpSpPr>
          <p:cNvPr id="36" name="Groupe 35">
            <a:extLst>
              <a:ext uri="{FF2B5EF4-FFF2-40B4-BE49-F238E27FC236}">
                <a16:creationId xmlns:a16="http://schemas.microsoft.com/office/drawing/2014/main" id="{9C3CF867-95B1-3C29-9BF8-BB1981B3B098}"/>
              </a:ext>
            </a:extLst>
          </p:cNvPr>
          <p:cNvGrpSpPr/>
          <p:nvPr/>
        </p:nvGrpSpPr>
        <p:grpSpPr>
          <a:xfrm>
            <a:off x="6344294" y="3443303"/>
            <a:ext cx="5083083" cy="2631106"/>
            <a:chOff x="6280991" y="4048608"/>
            <a:chExt cx="4323049" cy="1980000"/>
          </a:xfrm>
          <a:solidFill>
            <a:schemeClr val="accent2"/>
          </a:solidFill>
        </p:grpSpPr>
        <p:sp>
          <p:nvSpPr>
            <p:cNvPr id="37" name="Rectangle 36">
              <a:extLst>
                <a:ext uri="{FF2B5EF4-FFF2-40B4-BE49-F238E27FC236}">
                  <a16:creationId xmlns:a16="http://schemas.microsoft.com/office/drawing/2014/main" id="{F1B0699D-BB54-0800-9CBE-8A661D73497D}"/>
                </a:ext>
              </a:extLst>
            </p:cNvPr>
            <p:cNvSpPr/>
            <p:nvPr/>
          </p:nvSpPr>
          <p:spPr>
            <a:xfrm>
              <a:off x="6283560" y="4048608"/>
              <a:ext cx="4320480" cy="1980000"/>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38" name="ZoneTexte 37">
              <a:extLst>
                <a:ext uri="{FF2B5EF4-FFF2-40B4-BE49-F238E27FC236}">
                  <a16:creationId xmlns:a16="http://schemas.microsoft.com/office/drawing/2014/main" id="{09D8AFF4-B0C3-49D3-3053-5437E42B101A}"/>
                </a:ext>
              </a:extLst>
            </p:cNvPr>
            <p:cNvSpPr txBox="1"/>
            <p:nvPr/>
          </p:nvSpPr>
          <p:spPr>
            <a:xfrm>
              <a:off x="6280991" y="4517479"/>
              <a:ext cx="4311057" cy="1042258"/>
            </a:xfrm>
            <a:prstGeom prst="rect">
              <a:avLst/>
            </a:prstGeom>
            <a:grpFill/>
          </p:spPr>
          <p:txBody>
            <a:bodyPr wrap="square" rtlCol="0">
              <a:spAutoFit/>
            </a:bodyPr>
            <a:lstStyle/>
            <a:p>
              <a:pPr algn="ctr"/>
              <a:r>
                <a:rPr lang="fr-FR" sz="3600">
                  <a:solidFill>
                    <a:schemeClr val="bg1"/>
                  </a:solidFill>
                  <a:latin typeface="DIN 2014 Extra Bold" panose="020B0804020202020204" pitchFamily="34" charset="0"/>
                  <a:ea typeface="DIN 2014 Extra Bold" panose="020B0804020202020204" pitchFamily="34" charset="0"/>
                </a:rPr>
                <a:t>URGENCES</a:t>
              </a:r>
              <a:br>
                <a:rPr lang="fr-FR" sz="3600">
                  <a:solidFill>
                    <a:schemeClr val="bg1"/>
                  </a:solidFill>
                  <a:latin typeface="DIN 2014 Light" panose="020B0404020202020204" pitchFamily="34" charset="0"/>
                  <a:ea typeface="DIN 2014 Light" panose="020B04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Répondre aux urgences </a:t>
              </a:r>
              <a:b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b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et crises humanitaires</a:t>
              </a:r>
            </a:p>
          </p:txBody>
        </p:sp>
      </p:grpSp>
      <p:grpSp>
        <p:nvGrpSpPr>
          <p:cNvPr id="39" name="Groupe 38">
            <a:extLst>
              <a:ext uri="{FF2B5EF4-FFF2-40B4-BE49-F238E27FC236}">
                <a16:creationId xmlns:a16="http://schemas.microsoft.com/office/drawing/2014/main" id="{ED8BA2ED-3817-9C2C-A068-2958CB9C588F}"/>
              </a:ext>
            </a:extLst>
          </p:cNvPr>
          <p:cNvGrpSpPr/>
          <p:nvPr/>
        </p:nvGrpSpPr>
        <p:grpSpPr>
          <a:xfrm>
            <a:off x="6344294" y="507203"/>
            <a:ext cx="5083084" cy="2631106"/>
            <a:chOff x="6279529" y="1711694"/>
            <a:chExt cx="4323049" cy="1980000"/>
          </a:xfrm>
          <a:solidFill>
            <a:schemeClr val="accent3"/>
          </a:solidFill>
        </p:grpSpPr>
        <p:sp>
          <p:nvSpPr>
            <p:cNvPr id="40" name="Rectangle 39">
              <a:extLst>
                <a:ext uri="{FF2B5EF4-FFF2-40B4-BE49-F238E27FC236}">
                  <a16:creationId xmlns:a16="http://schemas.microsoft.com/office/drawing/2014/main" id="{051979DF-31CD-DE60-00B5-155F7FEFF655}"/>
                </a:ext>
              </a:extLst>
            </p:cNvPr>
            <p:cNvSpPr/>
            <p:nvPr/>
          </p:nvSpPr>
          <p:spPr>
            <a:xfrm>
              <a:off x="6282098" y="1711694"/>
              <a:ext cx="4320480" cy="1980000"/>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AB"/>
                </a:solidFill>
              </a:endParaRPr>
            </a:p>
          </p:txBody>
        </p:sp>
        <p:sp>
          <p:nvSpPr>
            <p:cNvPr id="41" name="ZoneTexte 40">
              <a:extLst>
                <a:ext uri="{FF2B5EF4-FFF2-40B4-BE49-F238E27FC236}">
                  <a16:creationId xmlns:a16="http://schemas.microsoft.com/office/drawing/2014/main" id="{E1CE4727-9D8A-1596-B7CC-7B1C860346E4}"/>
                </a:ext>
              </a:extLst>
            </p:cNvPr>
            <p:cNvSpPr txBox="1"/>
            <p:nvPr/>
          </p:nvSpPr>
          <p:spPr>
            <a:xfrm>
              <a:off x="6279529" y="2317440"/>
              <a:ext cx="4320480" cy="764322"/>
            </a:xfrm>
            <a:prstGeom prst="rect">
              <a:avLst/>
            </a:prstGeom>
            <a:noFill/>
            <a:effectLst>
              <a:outerShdw blurRad="215900" dist="114300" dir="3660000" sx="105000" sy="105000" algn="ctr" rotWithShape="0">
                <a:srgbClr val="000000">
                  <a:alpha val="59000"/>
                </a:srgbClr>
              </a:outerShdw>
            </a:effectLst>
          </p:spPr>
          <p:txBody>
            <a:bodyPr wrap="square" rtlCol="0">
              <a:spAutoFit/>
            </a:bodyPr>
            <a:lstStyle/>
            <a:p>
              <a:pPr algn="ctr"/>
              <a:r>
                <a:rPr lang="fr-FR" sz="3600">
                  <a:solidFill>
                    <a:schemeClr val="bg1"/>
                  </a:solidFill>
                  <a:latin typeface="DIN 2014 Extra Bold" panose="020B0804020202020204" pitchFamily="34" charset="0"/>
                  <a:ea typeface="DIN 2014 Extra Bold" panose="020B0804020202020204" pitchFamily="34" charset="0"/>
                </a:rPr>
                <a:t>PROJETS</a:t>
              </a:r>
            </a:p>
            <a:p>
              <a:pPr algn="ctr"/>
              <a:r>
                <a:rPr lang="fr-FR" sz="2400">
                  <a:solidFill>
                    <a:schemeClr val="bg1"/>
                  </a:solidFill>
                  <a:latin typeface="DIN 2014 Light" panose="020B0404020202020204" pitchFamily="34" charset="0"/>
                  <a:ea typeface="DIN 2014 Light" panose="020B0404020202020204" pitchFamily="34" charset="0"/>
                  <a:cs typeface="Arial" panose="020B0604020202020204" pitchFamily="34" charset="0"/>
                </a:rPr>
                <a:t>Agir pour une communauté</a:t>
              </a:r>
            </a:p>
          </p:txBody>
        </p:sp>
      </p:grpSp>
    </p:spTree>
    <p:extLst>
      <p:ext uri="{BB962C8B-B14F-4D97-AF65-F5344CB8AC3E}">
        <p14:creationId xmlns:p14="http://schemas.microsoft.com/office/powerpoint/2010/main" val="1689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0CAAD-D4C8-FA33-F023-93BE62C113D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57C3CA63-24CD-C6B1-7E36-4553CAF7B11E}"/>
              </a:ext>
            </a:extLst>
          </p:cNvPr>
          <p:cNvSpPr txBox="1"/>
          <p:nvPr/>
        </p:nvSpPr>
        <p:spPr>
          <a:xfrm>
            <a:off x="19678" y="2002769"/>
            <a:ext cx="12219783" cy="2308324"/>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7200">
                <a:effectLst/>
              </a:rPr>
              <a:t>PRENONS SOIN </a:t>
            </a:r>
          </a:p>
          <a:p>
            <a:r>
              <a:rPr lang="fr-FR" sz="7200">
                <a:effectLst/>
              </a:rPr>
              <a:t>DES PLUS PAUVRES</a:t>
            </a:r>
          </a:p>
        </p:txBody>
      </p:sp>
      <p:pic>
        <p:nvPicPr>
          <p:cNvPr id="4" name="Image 3">
            <a:extLst>
              <a:ext uri="{FF2B5EF4-FFF2-40B4-BE49-F238E27FC236}">
                <a16:creationId xmlns:a16="http://schemas.microsoft.com/office/drawing/2014/main" id="{B75A8506-2B15-0619-0A36-4F2867808F39}"/>
              </a:ext>
            </a:extLst>
          </p:cNvPr>
          <p:cNvPicPr>
            <a:picLocks noChangeAspect="1"/>
          </p:cNvPicPr>
          <p:nvPr/>
        </p:nvPicPr>
        <p:blipFill>
          <a:blip r:embed="rId2"/>
          <a:stretch>
            <a:fillRect/>
          </a:stretch>
        </p:blipFill>
        <p:spPr>
          <a:xfrm rot="20634460">
            <a:off x="4163474" y="4249657"/>
            <a:ext cx="3002507" cy="1937257"/>
          </a:xfrm>
          <a:prstGeom prst="rect">
            <a:avLst/>
          </a:prstGeom>
        </p:spPr>
      </p:pic>
      <p:sp>
        <p:nvSpPr>
          <p:cNvPr id="2" name="ZoneTexte 1">
            <a:extLst>
              <a:ext uri="{FF2B5EF4-FFF2-40B4-BE49-F238E27FC236}">
                <a16:creationId xmlns:a16="http://schemas.microsoft.com/office/drawing/2014/main" id="{95DBF8B9-23E2-8005-5769-1F7EF49F541E}"/>
              </a:ext>
            </a:extLst>
          </p:cNvPr>
          <p:cNvSpPr txBox="1"/>
          <p:nvPr/>
        </p:nvSpPr>
        <p:spPr>
          <a:xfrm>
            <a:off x="19678" y="1310518"/>
            <a:ext cx="12172322" cy="754053"/>
          </a:xfrm>
          <a:prstGeom prst="rect">
            <a:avLst/>
          </a:prstGeom>
          <a:noFill/>
          <a:effectLst>
            <a:glow rad="76200">
              <a:srgbClr val="00B0F0">
                <a:alpha val="49000"/>
              </a:srgbClr>
            </a:glow>
          </a:effectLst>
        </p:spPr>
        <p:txBody>
          <a:bodyPr wrap="square" rtlCol="0" anchor="ctr">
            <a:spAutoFit/>
          </a:bodyPr>
          <a:lstStyle/>
          <a:p>
            <a:pPr algn="ctr"/>
            <a:r>
              <a:rPr lang="fr-FR" sz="43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Temps d’engagement</a:t>
            </a:r>
            <a:endParaRPr lang="fr-FR" sz="43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046471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2A33-9701-1CAC-9953-9675BD64580D}"/>
            </a:ext>
          </a:extLst>
        </p:cNvPr>
        <p:cNvGrpSpPr/>
        <p:nvPr/>
      </p:nvGrpSpPr>
      <p:grpSpPr>
        <a:xfrm>
          <a:off x="0" y="0"/>
          <a:ext cx="0" cy="0"/>
          <a:chOff x="0" y="0"/>
          <a:chExt cx="0" cy="0"/>
        </a:xfrm>
      </p:grpSpPr>
      <p:sp>
        <p:nvSpPr>
          <p:cNvPr id="3" name="Some basic principles you can apply…">
            <a:extLst>
              <a:ext uri="{FF2B5EF4-FFF2-40B4-BE49-F238E27FC236}">
                <a16:creationId xmlns:a16="http://schemas.microsoft.com/office/drawing/2014/main" id="{7D77955A-7A7C-324C-D5AF-42713E624E42}"/>
              </a:ext>
            </a:extLst>
          </p:cNvPr>
          <p:cNvSpPr txBox="1"/>
          <p:nvPr/>
        </p:nvSpPr>
        <p:spPr>
          <a:xfrm>
            <a:off x="955424" y="1132675"/>
            <a:ext cx="10281152" cy="4308872"/>
          </a:xfrm>
          <a:prstGeom prst="rect">
            <a:avLst/>
          </a:prstGeom>
          <a:ln w="12700">
            <a:miter lim="400000"/>
          </a:ln>
          <a:extLst>
            <a:ext uri="{C572A759-6A51-4108-AA02-DFA0A04FC94B}">
              <ma14:wrappingTextBoxFlag xmlns:p14="http://schemas.microsoft.com/office/powerpoint/2010/main" xmlns:p15="http://schemas.microsoft.com/office/powerpoint/2012/main"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5000">
                <a:solidFill>
                  <a:srgbClr val="424242"/>
                </a:solidFill>
              </a:defRPr>
            </a:lvl1pPr>
          </a:lstStyle>
          <a:p>
            <a:pPr algn="ctr"/>
            <a:r>
              <a:rPr lang="fr-FR" sz="4000" b="0"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En Afrique, comme ailleurs, les plus pauvres sont les plus vulnérables. </a:t>
            </a:r>
          </a:p>
          <a:p>
            <a:pPr algn="ctr"/>
            <a:endParaRPr lang="fr-FR" sz="40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4000" b="1"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Mais la pauvreté n’est pas un </a:t>
            </a:r>
            <a:r>
              <a:rPr lang="fr-FR" sz="4000" b="1" i="0" u="none" strike="noStrike" baseline="0">
                <a:solidFill>
                  <a:srgbClr val="F0808D"/>
                </a:solidFill>
                <a:latin typeface="Lato" panose="020F0502020204030203" pitchFamily="34" charset="0"/>
                <a:ea typeface="Lato" panose="020F0502020204030203" pitchFamily="34" charset="0"/>
                <a:cs typeface="Lato" panose="020F0502020204030203" pitchFamily="34" charset="0"/>
              </a:rPr>
              <a:t>choix</a:t>
            </a:r>
            <a:r>
              <a:rPr lang="fr-FR" sz="4000" b="1"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 : </a:t>
            </a:r>
          </a:p>
          <a:p>
            <a:pPr algn="ctr"/>
            <a:r>
              <a:rPr lang="fr-FR" sz="4000" b="1"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c’est un fardeau </a:t>
            </a:r>
            <a:r>
              <a:rPr lang="fr-FR" sz="4000" b="1" i="0" u="none" strike="noStrike" baseline="0">
                <a:solidFill>
                  <a:srgbClr val="F0808D"/>
                </a:solidFill>
                <a:latin typeface="Lato" panose="020F0502020204030203" pitchFamily="34" charset="0"/>
                <a:ea typeface="Lato" panose="020F0502020204030203" pitchFamily="34" charset="0"/>
                <a:cs typeface="Lato" panose="020F0502020204030203" pitchFamily="34" charset="0"/>
              </a:rPr>
              <a:t>imposé</a:t>
            </a:r>
            <a:r>
              <a:rPr lang="fr-FR" sz="4000" b="1"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rPr>
              <a:t> !</a:t>
            </a:r>
          </a:p>
          <a:p>
            <a:pPr algn="ctr"/>
            <a:endParaRPr lang="fr-FR" sz="4000" b="0" i="0" u="none" strike="noStrike" baseline="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4000" b="1" i="0" u="none" strike="noStrike" baseline="0">
                <a:solidFill>
                  <a:srgbClr val="F0808D"/>
                </a:solidFill>
                <a:latin typeface="Lato" panose="020F0502020204030203" pitchFamily="34" charset="0"/>
                <a:ea typeface="Lato" panose="020F0502020204030203" pitchFamily="34" charset="0"/>
                <a:cs typeface="Lato" panose="020F0502020204030203" pitchFamily="34" charset="0"/>
              </a:rPr>
              <a:t>QUI VOUDRAIT VIVRE ÇA ?</a:t>
            </a:r>
          </a:p>
        </p:txBody>
      </p:sp>
    </p:spTree>
    <p:extLst>
      <p:ext uri="{BB962C8B-B14F-4D97-AF65-F5344CB8AC3E}">
        <p14:creationId xmlns:p14="http://schemas.microsoft.com/office/powerpoint/2010/main" val="3261490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23D5-158F-FC6E-BEB0-616765335CA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BAB0DB8-E156-F18F-7666-084C188746E0}"/>
              </a:ext>
            </a:extLst>
          </p:cNvPr>
          <p:cNvSpPr txBox="1"/>
          <p:nvPr/>
        </p:nvSpPr>
        <p:spPr>
          <a:xfrm>
            <a:off x="1348148" y="935947"/>
            <a:ext cx="9495703" cy="4724370"/>
          </a:xfrm>
          <a:prstGeom prst="rect">
            <a:avLst/>
          </a:prstGeom>
          <a:noFill/>
        </p:spPr>
        <p:txBody>
          <a:bodyPr wrap="square" lIns="91440" tIns="45720" rIns="91440" bIns="45720" rtlCol="0" anchor="t">
            <a:spAutoFit/>
          </a:bodyPr>
          <a:lstStyle/>
          <a:p>
            <a:pPr algn="ctr"/>
            <a:r>
              <a:rPr lang="fr-FR" sz="4400">
                <a:solidFill>
                  <a:srgbClr val="594797"/>
                </a:solidFill>
                <a:latin typeface="Lato Black" panose="020F0502020204030203" pitchFamily="34" charset="0"/>
                <a:ea typeface="Lato Black" panose="020F0502020204030203" pitchFamily="34" charset="0"/>
                <a:cs typeface="Lato Black" panose="020F0502020204030203" pitchFamily="34" charset="0"/>
              </a:rPr>
              <a:t>ENSEMBLE, SOUTENONS </a:t>
            </a:r>
          </a:p>
          <a:p>
            <a:pPr algn="ctr"/>
            <a:r>
              <a:rPr lang="fr-FR" sz="4400">
                <a:solidFill>
                  <a:srgbClr val="594797"/>
                </a:solidFill>
                <a:latin typeface="Lato Black" panose="020F0502020204030203" pitchFamily="34" charset="0"/>
                <a:ea typeface="Lato Black" panose="020F0502020204030203" pitchFamily="34" charset="0"/>
                <a:cs typeface="Lato Black" panose="020F0502020204030203" pitchFamily="34" charset="0"/>
              </a:rPr>
              <a:t>LE FONDS AFRIQUE</a:t>
            </a:r>
          </a:p>
          <a:p>
            <a:pPr algn="ctr"/>
            <a:endParaRPr lang="fr-FR" sz="4400">
              <a:solidFill>
                <a:srgbClr val="594797"/>
              </a:solidFill>
              <a:latin typeface="Lato Black" panose="020F0502020204030203" pitchFamily="34" charset="0"/>
              <a:ea typeface="Lato Black" panose="020F0502020204030203" pitchFamily="34" charset="0"/>
              <a:cs typeface="Lato Black" panose="020F0502020204030203" pitchFamily="34" charset="0"/>
            </a:endParaRPr>
          </a:p>
          <a:p>
            <a:pPr marL="571500" indent="-571500">
              <a:spcBef>
                <a:spcPts val="600"/>
              </a:spcBef>
              <a:spcAft>
                <a:spcPts val="600"/>
              </a:spcAft>
              <a:buFont typeface="Arial" panose="020B0604020202020204" pitchFamily="34" charset="0"/>
              <a:buChar char="•"/>
            </a:pPr>
            <a:r>
              <a:rPr lang="fr-FR" sz="3600">
                <a:solidFill>
                  <a:srgbClr val="594797"/>
                </a:solidFill>
                <a:latin typeface="Lato"/>
                <a:ea typeface="Lato"/>
                <a:cs typeface="Lato"/>
              </a:rPr>
              <a:t>Appuyer les partenaires chrétiens locaux du SEL en Afrique subsaharienne francophone. </a:t>
            </a:r>
          </a:p>
          <a:p>
            <a:pPr marL="571500" indent="-571500">
              <a:spcBef>
                <a:spcPts val="600"/>
              </a:spcBef>
              <a:spcAft>
                <a:spcPts val="600"/>
              </a:spcAft>
              <a:buFont typeface="Arial" panose="020B0604020202020204" pitchFamily="34" charset="0"/>
              <a:buChar char="•"/>
            </a:pPr>
            <a:r>
              <a:rPr lang="fr-FR" sz="3600">
                <a:solidFill>
                  <a:srgbClr val="594797"/>
                </a:solidFill>
                <a:latin typeface="Lato"/>
                <a:ea typeface="Lato"/>
                <a:cs typeface="Lato"/>
              </a:rPr>
              <a:t>Redonner espoir aux plus vulnérables.</a:t>
            </a:r>
          </a:p>
          <a:p>
            <a:pPr marL="571500" indent="-571500">
              <a:spcBef>
                <a:spcPts val="600"/>
              </a:spcBef>
              <a:spcAft>
                <a:spcPts val="600"/>
              </a:spcAft>
              <a:buFont typeface="Arial" panose="020B0604020202020204" pitchFamily="34" charset="0"/>
              <a:buChar char="•"/>
            </a:pPr>
            <a:r>
              <a:rPr lang="fr-FR" sz="3600">
                <a:solidFill>
                  <a:srgbClr val="594797"/>
                </a:solidFill>
                <a:latin typeface="Lato"/>
                <a:ea typeface="Lato"/>
                <a:cs typeface="Lato"/>
              </a:rPr>
              <a:t>Travailler dans le respect de leur dignité.</a:t>
            </a:r>
          </a:p>
        </p:txBody>
      </p:sp>
    </p:spTree>
    <p:extLst>
      <p:ext uri="{BB962C8B-B14F-4D97-AF65-F5344CB8AC3E}">
        <p14:creationId xmlns:p14="http://schemas.microsoft.com/office/powerpoint/2010/main" val="1848830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1A454-64DC-401E-E0C4-F0D693EDB647}"/>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BCE4A14A-8B80-C5C0-9D17-7FDC27CEF6FC}"/>
              </a:ext>
            </a:extLst>
          </p:cNvPr>
          <p:cNvPicPr>
            <a:picLocks noChangeAspect="1"/>
          </p:cNvPicPr>
          <p:nvPr/>
        </p:nvPicPr>
        <p:blipFill>
          <a:blip r:embed="rId2"/>
          <a:srcRect t="10424" b="13556"/>
          <a:stretch/>
        </p:blipFill>
        <p:spPr>
          <a:xfrm>
            <a:off x="1" y="-40193"/>
            <a:ext cx="12191999" cy="6586694"/>
          </a:xfrm>
          <a:prstGeom prst="rect">
            <a:avLst/>
          </a:prstGeom>
        </p:spPr>
      </p:pic>
    </p:spTree>
    <p:extLst>
      <p:ext uri="{BB962C8B-B14F-4D97-AF65-F5344CB8AC3E}">
        <p14:creationId xmlns:p14="http://schemas.microsoft.com/office/powerpoint/2010/main" val="1711709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7D2B2-FDF6-B57B-EE78-94D50274E75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66E5830-ED45-2FF1-C3C7-DB66B030660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7000"/>
                    </a14:imgEffect>
                  </a14:imgLayer>
                </a14:imgProps>
              </a:ext>
            </a:extLst>
          </a:blip>
          <a:srcRect l="371" t="10384" r="520" b="9128"/>
          <a:stretch/>
        </p:blipFill>
        <p:spPr>
          <a:xfrm>
            <a:off x="0" y="0"/>
            <a:ext cx="12192000" cy="6590953"/>
          </a:xfrm>
          <a:prstGeom prst="rect">
            <a:avLst/>
          </a:prstGeom>
        </p:spPr>
      </p:pic>
    </p:spTree>
    <p:extLst>
      <p:ext uri="{BB962C8B-B14F-4D97-AF65-F5344CB8AC3E}">
        <p14:creationId xmlns:p14="http://schemas.microsoft.com/office/powerpoint/2010/main" val="1939739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A4E2-9C37-9177-F5DF-2024092977E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D022C0A-5B56-EB81-B7A2-1FB65393974E}"/>
              </a:ext>
            </a:extLst>
          </p:cNvPr>
          <p:cNvSpPr txBox="1"/>
          <p:nvPr/>
        </p:nvSpPr>
        <p:spPr>
          <a:xfrm>
            <a:off x="772904" y="1093745"/>
            <a:ext cx="10646191" cy="4670509"/>
          </a:xfrm>
          <a:prstGeom prst="rect">
            <a:avLst/>
          </a:prstGeom>
          <a:noFill/>
        </p:spPr>
        <p:txBody>
          <a:bodyPr wrap="square" lIns="91440" tIns="45720" rIns="91440" bIns="45720" rtlCol="0" anchor="t">
            <a:spAutoFit/>
          </a:bodyPr>
          <a:lstStyle/>
          <a:p>
            <a:pPr algn="ctr"/>
            <a:r>
              <a:rPr lang="fr-FR" sz="4000">
                <a:solidFill>
                  <a:srgbClr val="594797"/>
                </a:solidFill>
                <a:latin typeface="Lato Black" panose="020F0502020204030203" pitchFamily="34" charset="0"/>
                <a:ea typeface="Lato Black" panose="020F0502020204030203" pitchFamily="34" charset="0"/>
                <a:cs typeface="Lato Black" panose="020F0502020204030203" pitchFamily="34" charset="0"/>
              </a:rPr>
              <a:t>VOTRE SOUTIEN PERMETTRA DE :</a:t>
            </a:r>
          </a:p>
          <a:p>
            <a:pPr algn="ctr"/>
            <a:endParaRPr lang="fr-FR" sz="2700">
              <a:solidFill>
                <a:srgbClr val="594797"/>
              </a:solidFill>
              <a:latin typeface="Lato Black" panose="020F0502020204030203" pitchFamily="34" charset="0"/>
              <a:ea typeface="Lato Black" panose="020F0502020204030203" pitchFamily="34" charset="0"/>
              <a:cs typeface="Lato Black" panose="020F0502020204030203" pitchFamily="34" charset="0"/>
            </a:endParaRPr>
          </a:p>
          <a:p>
            <a:pPr marL="457200" indent="-457200">
              <a:spcBef>
                <a:spcPts val="600"/>
              </a:spcBef>
              <a:spcAft>
                <a:spcPts val="600"/>
              </a:spcAft>
              <a:buFont typeface="Arial" panose="020B0604020202020204" pitchFamily="34" charset="0"/>
              <a:buChar char="•"/>
            </a:pPr>
            <a:r>
              <a:rPr lang="fr-FR" sz="2450">
                <a:solidFill>
                  <a:srgbClr val="594797"/>
                </a:solidFill>
                <a:latin typeface="Lato"/>
                <a:ea typeface="Lato"/>
                <a:cs typeface="Lato"/>
              </a:rPr>
              <a:t>(Re)donner accès à de l’eau propre et à des conditions d’hygiène décentes,</a:t>
            </a:r>
          </a:p>
          <a:p>
            <a:pPr marL="457200" indent="-457200">
              <a:spcBef>
                <a:spcPts val="600"/>
              </a:spcBef>
              <a:spcAft>
                <a:spcPts val="600"/>
              </a:spcAft>
              <a:buFont typeface="Arial" panose="020B0604020202020204" pitchFamily="34" charset="0"/>
              <a:buChar char="•"/>
            </a:pPr>
            <a:r>
              <a:rPr lang="fr-FR" sz="2450">
                <a:solidFill>
                  <a:srgbClr val="594797"/>
                </a:solidFill>
                <a:latin typeface="Lato"/>
                <a:ea typeface="Lato"/>
                <a:cs typeface="Lato"/>
              </a:rPr>
              <a:t>former et équiper des agriculteurs, </a:t>
            </a:r>
          </a:p>
          <a:p>
            <a:pPr marL="457200" indent="-457200">
              <a:spcBef>
                <a:spcPts val="600"/>
              </a:spcBef>
              <a:spcAft>
                <a:spcPts val="600"/>
              </a:spcAft>
              <a:buFont typeface="Arial" panose="020B0604020202020204" pitchFamily="34" charset="0"/>
              <a:buChar char="•"/>
            </a:pPr>
            <a:r>
              <a:rPr lang="fr-FR" sz="2450">
                <a:solidFill>
                  <a:srgbClr val="594797"/>
                </a:solidFill>
                <a:latin typeface="Lato"/>
                <a:ea typeface="Lato"/>
                <a:cs typeface="Lato"/>
              </a:rPr>
              <a:t>approvisionner des centres de santé en équipements de base et médicaments, </a:t>
            </a:r>
          </a:p>
          <a:p>
            <a:pPr marL="457200" indent="-457200">
              <a:spcBef>
                <a:spcPts val="600"/>
              </a:spcBef>
              <a:spcAft>
                <a:spcPts val="600"/>
              </a:spcAft>
              <a:buFont typeface="Arial" panose="020B0604020202020204" pitchFamily="34" charset="0"/>
              <a:buChar char="•"/>
            </a:pPr>
            <a:r>
              <a:rPr lang="fr-FR" sz="2450">
                <a:solidFill>
                  <a:srgbClr val="594797"/>
                </a:solidFill>
                <a:latin typeface="Lato"/>
                <a:ea typeface="Lato"/>
                <a:cs typeface="Lato"/>
              </a:rPr>
              <a:t>former des jeunes ou des femmes à un métier,</a:t>
            </a:r>
          </a:p>
          <a:p>
            <a:pPr marL="457200" indent="-457200">
              <a:spcBef>
                <a:spcPts val="600"/>
              </a:spcBef>
              <a:spcAft>
                <a:spcPts val="600"/>
              </a:spcAft>
              <a:buFont typeface="Arial" panose="020B0604020202020204" pitchFamily="34" charset="0"/>
              <a:buChar char="•"/>
            </a:pPr>
            <a:r>
              <a:rPr lang="fr-FR" sz="2450">
                <a:solidFill>
                  <a:srgbClr val="594797"/>
                </a:solidFill>
                <a:latin typeface="Lato"/>
                <a:ea typeface="Lato"/>
                <a:cs typeface="Lato"/>
              </a:rPr>
              <a:t>donner accès à des financements,</a:t>
            </a:r>
          </a:p>
          <a:p>
            <a:pPr marL="457200" indent="-457200">
              <a:spcBef>
                <a:spcPts val="600"/>
              </a:spcBef>
              <a:spcAft>
                <a:spcPts val="600"/>
              </a:spcAft>
              <a:buFont typeface="Arial" panose="020B0604020202020204" pitchFamily="34" charset="0"/>
              <a:buChar char="•"/>
            </a:pPr>
            <a:r>
              <a:rPr lang="fr-FR" sz="2450">
                <a:solidFill>
                  <a:srgbClr val="594797"/>
                </a:solidFill>
                <a:latin typeface="Lato" panose="020F0502020204030203" pitchFamily="34" charset="0"/>
                <a:ea typeface="Lato" panose="020F0502020204030203" pitchFamily="34" charset="0"/>
                <a:cs typeface="Lato" panose="020F0502020204030203" pitchFamily="34" charset="0"/>
              </a:rPr>
              <a:t>etc.</a:t>
            </a:r>
          </a:p>
        </p:txBody>
      </p:sp>
    </p:spTree>
    <p:extLst>
      <p:ext uri="{BB962C8B-B14F-4D97-AF65-F5344CB8AC3E}">
        <p14:creationId xmlns:p14="http://schemas.microsoft.com/office/powerpoint/2010/main" val="2361444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1A6D-1E2A-6191-D226-471AD96EA7B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1BA0769-3382-7D2E-67E6-40EBD218E130}"/>
              </a:ext>
            </a:extLst>
          </p:cNvPr>
          <p:cNvSpPr txBox="1"/>
          <p:nvPr/>
        </p:nvSpPr>
        <p:spPr>
          <a:xfrm>
            <a:off x="19678" y="2569680"/>
            <a:ext cx="12219783" cy="1107996"/>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600">
                <a:effectLst/>
              </a:rPr>
              <a:t>PRIONS</a:t>
            </a:r>
          </a:p>
        </p:txBody>
      </p:sp>
      <p:pic>
        <p:nvPicPr>
          <p:cNvPr id="4" name="Image 3">
            <a:extLst>
              <a:ext uri="{FF2B5EF4-FFF2-40B4-BE49-F238E27FC236}">
                <a16:creationId xmlns:a16="http://schemas.microsoft.com/office/drawing/2014/main" id="{56601F7C-04A7-C69B-3B89-C0D2B29E2793}"/>
              </a:ext>
            </a:extLst>
          </p:cNvPr>
          <p:cNvPicPr>
            <a:picLocks noChangeAspect="1"/>
          </p:cNvPicPr>
          <p:nvPr/>
        </p:nvPicPr>
        <p:blipFill>
          <a:blip r:embed="rId2"/>
          <a:stretch>
            <a:fillRect/>
          </a:stretch>
        </p:blipFill>
        <p:spPr>
          <a:xfrm rot="20634460">
            <a:off x="4020861" y="4249657"/>
            <a:ext cx="3002507" cy="1937257"/>
          </a:xfrm>
          <a:prstGeom prst="rect">
            <a:avLst/>
          </a:prstGeom>
        </p:spPr>
      </p:pic>
      <p:sp>
        <p:nvSpPr>
          <p:cNvPr id="2" name="ZoneTexte 1">
            <a:extLst>
              <a:ext uri="{FF2B5EF4-FFF2-40B4-BE49-F238E27FC236}">
                <a16:creationId xmlns:a16="http://schemas.microsoft.com/office/drawing/2014/main" id="{1642857A-B011-801E-80F6-A9A322070793}"/>
              </a:ext>
            </a:extLst>
          </p:cNvPr>
          <p:cNvSpPr txBox="1"/>
          <p:nvPr/>
        </p:nvSpPr>
        <p:spPr>
          <a:xfrm>
            <a:off x="19678" y="1817246"/>
            <a:ext cx="12172322" cy="830997"/>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Temps d’engagement</a:t>
            </a:r>
            <a:endParaRPr lang="fr-FR" sz="48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2887035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0DEE-9868-DED8-B88A-27D1D07CD68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5FB5FB6-E14D-0EFE-21E8-E9DA95B8D35B}"/>
              </a:ext>
            </a:extLst>
          </p:cNvPr>
          <p:cNvSpPr txBox="1"/>
          <p:nvPr/>
        </p:nvSpPr>
        <p:spPr>
          <a:xfrm>
            <a:off x="964718" y="1219727"/>
            <a:ext cx="10262564" cy="4216539"/>
          </a:xfrm>
          <a:prstGeom prst="rect">
            <a:avLst/>
          </a:prstGeom>
          <a:noFill/>
        </p:spPr>
        <p:txBody>
          <a:bodyPr wrap="square" rtlCol="0">
            <a:spAutoFit/>
          </a:bodyPr>
          <a:lstStyle/>
          <a:p>
            <a:pPr algn="ctr"/>
            <a:r>
              <a:rPr lang="fr-FR" sz="4000">
                <a:solidFill>
                  <a:srgbClr val="594797"/>
                </a:solidFill>
                <a:latin typeface="Lato Black" panose="020F0502020204030203" pitchFamily="34" charset="0"/>
                <a:ea typeface="Lato Black" panose="020F0502020204030203" pitchFamily="34" charset="0"/>
                <a:cs typeface="Lato Black" panose="020F0502020204030203" pitchFamily="34" charset="0"/>
              </a:rPr>
              <a:t>REMERCIONS DIEU POUR :</a:t>
            </a:r>
          </a:p>
          <a:p>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marL="342900" indent="-342900">
              <a:spcBef>
                <a:spcPts val="600"/>
              </a:spcBef>
              <a:spcAft>
                <a:spcPts val="600"/>
              </a:spcAft>
              <a:buFont typeface="Arial" panose="020B0604020202020204" pitchFamily="34" charset="0"/>
              <a:buChar char="•"/>
            </a:pPr>
            <a:r>
              <a:rPr lang="fr-FR" sz="2500">
                <a:solidFill>
                  <a:srgbClr val="594797"/>
                </a:solidFill>
                <a:latin typeface="Lato" panose="020F0502020204030203" pitchFamily="34" charset="0"/>
                <a:ea typeface="Lato" panose="020F0502020204030203" pitchFamily="34" charset="0"/>
                <a:cs typeface="Lato" panose="020F0502020204030203" pitchFamily="34" charset="0"/>
              </a:rPr>
              <a:t>Nos frères et sœurs en Afrique francophone qui prennent soin des plus démunis et vulnérables au quotidien.</a:t>
            </a:r>
          </a:p>
          <a:p>
            <a:pPr marL="342900" indent="-342900">
              <a:spcBef>
                <a:spcPts val="600"/>
              </a:spcBef>
              <a:spcAft>
                <a:spcPts val="600"/>
              </a:spcAft>
              <a:buFont typeface="Arial" panose="020B0604020202020204" pitchFamily="34" charset="0"/>
              <a:buChar char="•"/>
            </a:pPr>
            <a:r>
              <a:rPr lang="fr-FR" sz="2500">
                <a:solidFill>
                  <a:srgbClr val="594797"/>
                </a:solidFill>
                <a:latin typeface="Lato" panose="020F0502020204030203" pitchFamily="34" charset="0"/>
                <a:ea typeface="Lato" panose="020F0502020204030203" pitchFamily="34" charset="0"/>
                <a:cs typeface="Lato" panose="020F0502020204030203" pitchFamily="34" charset="0"/>
              </a:rPr>
              <a:t>Les 42 000 € récoltés lors de la Journée du SEL 2024 et qui ont permis de financer divers projets de développement Eau et Assainissement.</a:t>
            </a:r>
          </a:p>
          <a:p>
            <a:pPr marL="342900" indent="-342900">
              <a:spcBef>
                <a:spcPts val="600"/>
              </a:spcBef>
              <a:spcAft>
                <a:spcPts val="600"/>
              </a:spcAft>
              <a:buFont typeface="Arial" panose="020B0604020202020204" pitchFamily="34" charset="0"/>
              <a:buChar char="•"/>
            </a:pPr>
            <a:r>
              <a:rPr lang="fr-FR" sz="2500">
                <a:solidFill>
                  <a:srgbClr val="594797"/>
                </a:solidFill>
                <a:latin typeface="Lato" panose="020F0502020204030203" pitchFamily="34" charset="0"/>
                <a:ea typeface="Lato" panose="020F0502020204030203" pitchFamily="34" charset="0"/>
                <a:cs typeface="Lato" panose="020F0502020204030203" pitchFamily="34" charset="0"/>
              </a:rPr>
              <a:t>La manière dont Dieu travaille les cœurs : ici, en France et là où les partenaires du SEL sont à l'œuvre pour nous rendre sensibles aux plus démunis et apprendre à prendre soin d’eux.</a:t>
            </a:r>
          </a:p>
        </p:txBody>
      </p:sp>
    </p:spTree>
    <p:extLst>
      <p:ext uri="{BB962C8B-B14F-4D97-AF65-F5344CB8AC3E}">
        <p14:creationId xmlns:p14="http://schemas.microsoft.com/office/powerpoint/2010/main" val="1364743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5CAC-A218-F524-B0A9-E3D14F829A42}"/>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C3B05A8-6E99-27A3-46D4-42E2EC7E7FB0}"/>
              </a:ext>
            </a:extLst>
          </p:cNvPr>
          <p:cNvPicPr>
            <a:picLocks noChangeAspect="1"/>
          </p:cNvPicPr>
          <p:nvPr/>
        </p:nvPicPr>
        <p:blipFill>
          <a:blip r:embed="rId2"/>
          <a:srcRect t="8262" b="19054"/>
          <a:stretch/>
        </p:blipFill>
        <p:spPr>
          <a:xfrm>
            <a:off x="0" y="0"/>
            <a:ext cx="12192000" cy="6568440"/>
          </a:xfrm>
          <a:prstGeom prst="rect">
            <a:avLst/>
          </a:prstGeom>
        </p:spPr>
      </p:pic>
    </p:spTree>
    <p:extLst>
      <p:ext uri="{BB962C8B-B14F-4D97-AF65-F5344CB8AC3E}">
        <p14:creationId xmlns:p14="http://schemas.microsoft.com/office/powerpoint/2010/main" val="3896208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E1748-D2CB-7B6A-9495-7AF38E41397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E1EBED1-AB61-B9CC-C7A2-09AF20EB1ED9}"/>
              </a:ext>
            </a:extLst>
          </p:cNvPr>
          <p:cNvSpPr txBox="1"/>
          <p:nvPr/>
        </p:nvSpPr>
        <p:spPr>
          <a:xfrm>
            <a:off x="929640" y="144384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1. L'Éternel est mon Berger,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Je n'aurai point de disette :</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Je me laisse diriger</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Par sa fidèle houlette.</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2. Il me fait goûter la paix</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Au milieu des prés fertiles,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sous sa garde je pais</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Le long des ruisseaux tranquilles.</a:t>
            </a:r>
          </a:p>
        </p:txBody>
      </p:sp>
    </p:spTree>
    <p:extLst>
      <p:ext uri="{BB962C8B-B14F-4D97-AF65-F5344CB8AC3E}">
        <p14:creationId xmlns:p14="http://schemas.microsoft.com/office/powerpoint/2010/main" val="38934327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FCC9-B25B-2C77-4EC3-769A3AFBBB3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AFD667D-1114-24FD-2EA6-F020805B8685}"/>
              </a:ext>
            </a:extLst>
          </p:cNvPr>
          <p:cNvSpPr txBox="1"/>
          <p:nvPr/>
        </p:nvSpPr>
        <p:spPr>
          <a:xfrm>
            <a:off x="998877" y="1235493"/>
            <a:ext cx="10194246" cy="4278094"/>
          </a:xfrm>
          <a:prstGeom prst="rect">
            <a:avLst/>
          </a:prstGeom>
          <a:noFill/>
        </p:spPr>
        <p:txBody>
          <a:bodyPr wrap="square" rtlCol="0">
            <a:spAutoFit/>
          </a:bodyPr>
          <a:lstStyle/>
          <a:p>
            <a:pPr algn="ctr"/>
            <a:r>
              <a:rPr lang="fr-FR" sz="4000">
                <a:solidFill>
                  <a:srgbClr val="594797"/>
                </a:solidFill>
                <a:latin typeface="Lato Black" panose="020F0502020204030203" pitchFamily="34" charset="0"/>
                <a:ea typeface="Lato Black" panose="020F0502020204030203" pitchFamily="34" charset="0"/>
                <a:cs typeface="Lato Black" panose="020F0502020204030203" pitchFamily="34" charset="0"/>
              </a:rPr>
              <a:t>INTERCÉDONS POUR :</a:t>
            </a:r>
          </a:p>
          <a:p>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marL="342900" indent="-342900">
              <a:spcBef>
                <a:spcPts val="600"/>
              </a:spcBef>
              <a:spcAft>
                <a:spcPts val="600"/>
              </a:spcAft>
              <a:buFont typeface="Arial" panose="020B0604020202020204" pitchFamily="34" charset="0"/>
              <a:buChar char="•"/>
            </a:pP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Les partenaires du SEL </a:t>
            </a:r>
            <a:r>
              <a:rPr lang="fr-FR" sz="2500">
                <a:solidFill>
                  <a:srgbClr val="594797"/>
                </a:solidFill>
                <a:latin typeface="Lato" panose="020F0502020204030203" pitchFamily="34" charset="0"/>
                <a:ea typeface="Lato" panose="020F0502020204030203" pitchFamily="34" charset="0"/>
                <a:cs typeface="Lato" panose="020F0502020204030203" pitchFamily="34" charset="0"/>
              </a:rPr>
              <a:t>qui ont besoin de l’aide quotidienne de Dieu pour continuer à prendre soin des plus vulnérables. Que le Seigneur renouvelle leurs forces et leur amour. </a:t>
            </a:r>
          </a:p>
          <a:p>
            <a:pPr marL="342900" indent="-342900">
              <a:spcBef>
                <a:spcPts val="600"/>
              </a:spcBef>
              <a:spcAft>
                <a:spcPts val="600"/>
              </a:spcAft>
              <a:buFont typeface="Arial" panose="020B0604020202020204" pitchFamily="34" charset="0"/>
              <a:buChar char="•"/>
            </a:pP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Les bénéficiaires des projets : </a:t>
            </a:r>
            <a:r>
              <a:rPr lang="fr-FR" sz="2500">
                <a:solidFill>
                  <a:srgbClr val="594797"/>
                </a:solidFill>
                <a:latin typeface="Lato" panose="020F0502020204030203" pitchFamily="34" charset="0"/>
                <a:ea typeface="Lato" panose="020F0502020204030203" pitchFamily="34" charset="0"/>
                <a:cs typeface="Lato" panose="020F0502020204030203" pitchFamily="34" charset="0"/>
              </a:rPr>
              <a:t>qu’ils puissent, grâce à l’action des partenaires du SEL, voir de nouvelles perspectives s’ouvrir à eux.</a:t>
            </a:r>
          </a:p>
          <a:p>
            <a:pPr marL="342900" indent="-342900">
              <a:spcBef>
                <a:spcPts val="600"/>
              </a:spcBef>
              <a:spcAft>
                <a:spcPts val="600"/>
              </a:spcAft>
              <a:buFont typeface="Arial" panose="020B0604020202020204" pitchFamily="34" charset="0"/>
              <a:buChar char="•"/>
            </a:pPr>
            <a:r>
              <a:rPr lang="fr-FR" sz="2500" b="1">
                <a:solidFill>
                  <a:srgbClr val="594797"/>
                </a:solidFill>
                <a:latin typeface="Lato" panose="020F0502020204030203" pitchFamily="34" charset="0"/>
                <a:ea typeface="Lato" panose="020F0502020204030203" pitchFamily="34" charset="0"/>
                <a:cs typeface="Lato" panose="020F0502020204030203" pitchFamily="34" charset="0"/>
              </a:rPr>
              <a:t>Les Églises en France : </a:t>
            </a:r>
            <a:r>
              <a:rPr lang="fr-FR" sz="2500">
                <a:solidFill>
                  <a:srgbClr val="594797"/>
                </a:solidFill>
                <a:latin typeface="Lato" panose="020F0502020204030203" pitchFamily="34" charset="0"/>
                <a:ea typeface="Lato" panose="020F0502020204030203" pitchFamily="34" charset="0"/>
                <a:cs typeface="Lato" panose="020F0502020204030203" pitchFamily="34" charset="0"/>
              </a:rPr>
              <a:t>que les chrétiens puissent apprendre à prendre soin de leur prochain.</a:t>
            </a:r>
          </a:p>
        </p:txBody>
      </p:sp>
    </p:spTree>
    <p:extLst>
      <p:ext uri="{BB962C8B-B14F-4D97-AF65-F5344CB8AC3E}">
        <p14:creationId xmlns:p14="http://schemas.microsoft.com/office/powerpoint/2010/main" val="3394460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DE082-00B1-5B28-741C-2DADEFDDDC2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C44F063-24BF-029D-2320-C623D446A26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Lst>
          </a:blip>
          <a:srcRect t="20749"/>
          <a:stretch/>
        </p:blipFill>
        <p:spPr>
          <a:xfrm>
            <a:off x="0" y="-1"/>
            <a:ext cx="12192000" cy="6554253"/>
          </a:xfrm>
          <a:prstGeom prst="rect">
            <a:avLst/>
          </a:prstGeom>
        </p:spPr>
      </p:pic>
    </p:spTree>
    <p:extLst>
      <p:ext uri="{BB962C8B-B14F-4D97-AF65-F5344CB8AC3E}">
        <p14:creationId xmlns:p14="http://schemas.microsoft.com/office/powerpoint/2010/main" val="1473309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0E33-AA78-B5D7-4D65-E8B88CDC823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E0AC262-EB01-D509-2DD5-BD49F6247BFC}"/>
              </a:ext>
            </a:extLst>
          </p:cNvPr>
          <p:cNvSpPr txBox="1"/>
          <p:nvPr/>
        </p:nvSpPr>
        <p:spPr>
          <a:xfrm>
            <a:off x="19678" y="2569680"/>
            <a:ext cx="12219783" cy="1107996"/>
          </a:xfrm>
          <a:prstGeom prst="rect">
            <a:avLst/>
          </a:prstGeom>
          <a:noFill/>
          <a:effectLst>
            <a:glow rad="76200">
              <a:srgbClr val="00B0F0">
                <a:alpha val="49000"/>
              </a:srgbClr>
            </a:glow>
          </a:effectLst>
        </p:spPr>
        <p:txBody>
          <a:bodyPr wrap="square" rtlCol="0" anchor="ctr">
            <a:spAutoFit/>
          </a:bodyPr>
          <a:lstStyle>
            <a:defPPr>
              <a:defRPr lang="fr-FR"/>
            </a:defPPr>
            <a:lvl1pPr algn="ctr">
              <a:defRPr sz="8000" b="1">
                <a:gradFill flip="none" rotWithShape="1">
                  <a:gsLst>
                    <a:gs pos="0">
                      <a:srgbClr val="594797"/>
                    </a:gs>
                    <a:gs pos="32000">
                      <a:srgbClr val="F0808D"/>
                    </a:gs>
                    <a:gs pos="94000">
                      <a:srgbClr val="F8B67F"/>
                    </a:gs>
                  </a:gsLst>
                  <a:lin ang="0" scaled="1"/>
                  <a:tileRect/>
                </a:gradFill>
                <a:effectLst>
                  <a:outerShdw blurRad="50800" dist="38100" dir="5400000" algn="t" rotWithShape="0">
                    <a:prstClr val="black">
                      <a:alpha val="40000"/>
                    </a:prstClr>
                  </a:outerShdw>
                </a:effectLst>
                <a:latin typeface="Lato ExtraBold" panose="020F0502020204030203" pitchFamily="34" charset="0"/>
                <a:ea typeface="Lato ExtraBold" panose="020F0502020204030203" pitchFamily="34" charset="0"/>
                <a:cs typeface="Lato ExtraBold" panose="020F0502020204030203" pitchFamily="34" charset="0"/>
              </a:defRPr>
            </a:lvl1pPr>
          </a:lstStyle>
          <a:p>
            <a:r>
              <a:rPr lang="fr-FR" sz="6600">
                <a:effectLst/>
              </a:rPr>
              <a:t>DONNONS</a:t>
            </a:r>
          </a:p>
        </p:txBody>
      </p:sp>
      <p:pic>
        <p:nvPicPr>
          <p:cNvPr id="4" name="Image 3">
            <a:extLst>
              <a:ext uri="{FF2B5EF4-FFF2-40B4-BE49-F238E27FC236}">
                <a16:creationId xmlns:a16="http://schemas.microsoft.com/office/drawing/2014/main" id="{11D57815-AE6E-4C4A-0152-6C89190BC337}"/>
              </a:ext>
            </a:extLst>
          </p:cNvPr>
          <p:cNvPicPr>
            <a:picLocks noChangeAspect="1"/>
          </p:cNvPicPr>
          <p:nvPr/>
        </p:nvPicPr>
        <p:blipFill>
          <a:blip r:embed="rId2"/>
          <a:stretch>
            <a:fillRect/>
          </a:stretch>
        </p:blipFill>
        <p:spPr>
          <a:xfrm rot="20634460">
            <a:off x="4020861" y="4249657"/>
            <a:ext cx="3002507" cy="1937257"/>
          </a:xfrm>
          <a:prstGeom prst="rect">
            <a:avLst/>
          </a:prstGeom>
        </p:spPr>
      </p:pic>
      <p:sp>
        <p:nvSpPr>
          <p:cNvPr id="2" name="ZoneTexte 1">
            <a:extLst>
              <a:ext uri="{FF2B5EF4-FFF2-40B4-BE49-F238E27FC236}">
                <a16:creationId xmlns:a16="http://schemas.microsoft.com/office/drawing/2014/main" id="{6199C3B6-A289-1D23-1B01-DC73598F1C92}"/>
              </a:ext>
            </a:extLst>
          </p:cNvPr>
          <p:cNvSpPr txBox="1"/>
          <p:nvPr/>
        </p:nvSpPr>
        <p:spPr>
          <a:xfrm>
            <a:off x="19678" y="1817246"/>
            <a:ext cx="12172322" cy="830997"/>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Temps d’engagement</a:t>
            </a:r>
            <a:endParaRPr lang="fr-FR" sz="48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23119699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19000">
              <a:srgbClr val="594797"/>
            </a:gs>
            <a:gs pos="42000">
              <a:srgbClr val="F0808D"/>
            </a:gs>
            <a:gs pos="100000">
              <a:srgbClr val="F8B67F"/>
            </a:gs>
          </a:gsLst>
          <a:lin ang="0" scaled="1"/>
        </a:gradFill>
        <a:effectLst/>
      </p:bgPr>
    </p:bg>
    <p:spTree>
      <p:nvGrpSpPr>
        <p:cNvPr id="1" name="">
          <a:extLst>
            <a:ext uri="{FF2B5EF4-FFF2-40B4-BE49-F238E27FC236}">
              <a16:creationId xmlns:a16="http://schemas.microsoft.com/office/drawing/2014/main" id="{A7E3B037-C167-4C0F-4C78-4D9A72524843}"/>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95FB96B-6572-95AC-9B39-1F1C796FE93A}"/>
              </a:ext>
            </a:extLst>
          </p:cNvPr>
          <p:cNvSpPr txBox="1"/>
          <p:nvPr/>
        </p:nvSpPr>
        <p:spPr>
          <a:xfrm>
            <a:off x="0" y="2856071"/>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gradFill flip="none" rotWithShape="1">
                  <a:gsLst>
                    <a:gs pos="0">
                      <a:srgbClr val="594797"/>
                    </a:gs>
                    <a:gs pos="32000">
                      <a:srgbClr val="F0808D"/>
                    </a:gs>
                    <a:gs pos="94000">
                      <a:srgbClr val="F8B67F"/>
                    </a:gs>
                  </a:gsLst>
                  <a:lin ang="0" scaled="1"/>
                  <a:tileRect/>
                </a:gradFill>
                <a:latin typeface="Lato ExtraBold" panose="020F0502020204030203" pitchFamily="34" charset="0"/>
                <a:ea typeface="Lato ExtraBold" panose="020F0502020204030203" pitchFamily="34" charset="0"/>
                <a:cs typeface="Lato ExtraBold" panose="020F0502020204030203" pitchFamily="34" charset="0"/>
              </a:rPr>
              <a:t>MERCI !</a:t>
            </a:r>
          </a:p>
        </p:txBody>
      </p:sp>
      <p:pic>
        <p:nvPicPr>
          <p:cNvPr id="3" name="Image 2">
            <a:extLst>
              <a:ext uri="{FF2B5EF4-FFF2-40B4-BE49-F238E27FC236}">
                <a16:creationId xmlns:a16="http://schemas.microsoft.com/office/drawing/2014/main" id="{0527362C-F1DF-0736-D639-AD9FFE552E6C}"/>
              </a:ext>
            </a:extLst>
          </p:cNvPr>
          <p:cNvPicPr>
            <a:picLocks noChangeAspect="1"/>
          </p:cNvPicPr>
          <p:nvPr/>
        </p:nvPicPr>
        <p:blipFill>
          <a:blip r:embed="rId2"/>
          <a:stretch>
            <a:fillRect/>
          </a:stretch>
        </p:blipFill>
        <p:spPr>
          <a:xfrm rot="20634460">
            <a:off x="3979300" y="4218598"/>
            <a:ext cx="3002507" cy="1937257"/>
          </a:xfrm>
          <a:prstGeom prst="rect">
            <a:avLst/>
          </a:prstGeom>
        </p:spPr>
      </p:pic>
      <p:sp>
        <p:nvSpPr>
          <p:cNvPr id="4" name="ZoneTexte 3">
            <a:extLst>
              <a:ext uri="{FF2B5EF4-FFF2-40B4-BE49-F238E27FC236}">
                <a16:creationId xmlns:a16="http://schemas.microsoft.com/office/drawing/2014/main" id="{177CC9B9-F14D-6E3B-F3D4-45B6EC5DDCDC}"/>
              </a:ext>
            </a:extLst>
          </p:cNvPr>
          <p:cNvSpPr txBox="1"/>
          <p:nvPr/>
        </p:nvSpPr>
        <p:spPr>
          <a:xfrm>
            <a:off x="19678" y="1364026"/>
            <a:ext cx="12172322" cy="1569660"/>
          </a:xfrm>
          <a:prstGeom prst="rect">
            <a:avLst/>
          </a:prstGeom>
          <a:noFill/>
          <a:effectLst>
            <a:glow rad="76200">
              <a:srgbClr val="00B0F0">
                <a:alpha val="49000"/>
              </a:srgbClr>
            </a:glow>
          </a:effectLst>
        </p:spPr>
        <p:txBody>
          <a:bodyPr wrap="square" rtlCol="0" anchor="ctr">
            <a:spAutoFit/>
          </a:bodyPr>
          <a:lstStyle/>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Au nom du SEL, de ses partenaires </a:t>
            </a:r>
          </a:p>
          <a:p>
            <a:pPr algn="ctr"/>
            <a:r>
              <a:rPr lang="fr-FR" sz="4800">
                <a:solidFill>
                  <a:srgbClr val="594797"/>
                </a:solidFill>
                <a:effectLst/>
                <a:latin typeface="Lato SemiBold" panose="020F0502020204030203" pitchFamily="34" charset="0"/>
                <a:ea typeface="Lato SemiBold" panose="020F0502020204030203" pitchFamily="34" charset="0"/>
                <a:cs typeface="Lato SemiBold" panose="020F0502020204030203" pitchFamily="34" charset="0"/>
              </a:rPr>
              <a:t>et de leurs bénéficiaires :</a:t>
            </a:r>
            <a:endParaRPr lang="fr-FR" sz="4800" b="1">
              <a:solidFill>
                <a:srgbClr val="594797"/>
              </a:solidFill>
              <a:effectLst>
                <a:outerShdw blurRad="63500" algn="ctr" rotWithShape="0">
                  <a:prstClr val="black">
                    <a:alpha val="31000"/>
                  </a:prstClr>
                </a:outerShdw>
              </a:effectLst>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983816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19000">
              <a:srgbClr val="594797"/>
            </a:gs>
            <a:gs pos="42000">
              <a:srgbClr val="F0808D"/>
            </a:gs>
            <a:gs pos="100000">
              <a:srgbClr val="F8B67F"/>
            </a:gs>
          </a:gsLst>
          <a:lin ang="0" scaled="1"/>
        </a:gradFill>
        <a:effectLst/>
      </p:bgPr>
    </p:bg>
    <p:spTree>
      <p:nvGrpSpPr>
        <p:cNvPr id="1" name="">
          <a:extLst>
            <a:ext uri="{FF2B5EF4-FFF2-40B4-BE49-F238E27FC236}">
              <a16:creationId xmlns:a16="http://schemas.microsoft.com/office/drawing/2014/main" id="{2FA2B370-540F-D597-1B3B-EEC3F2E62D0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3595E56B-89E7-499E-67C5-8891B4718FE0}"/>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gradFill flip="none" rotWithShape="1">
                  <a:gsLst>
                    <a:gs pos="0">
                      <a:srgbClr val="594797"/>
                    </a:gs>
                    <a:gs pos="32000">
                      <a:srgbClr val="F0808D"/>
                    </a:gs>
                    <a:gs pos="94000">
                      <a:srgbClr val="F8B67F"/>
                    </a:gs>
                  </a:gsLst>
                  <a:lin ang="0" scaled="1"/>
                  <a:tileRect/>
                </a:gradFill>
                <a:latin typeface="Lato ExtraBold" panose="020F0502020204030203" pitchFamily="34" charset="0"/>
                <a:ea typeface="Lato ExtraBold" panose="020F0502020204030203" pitchFamily="34" charset="0"/>
                <a:cs typeface="Lato ExtraBold" panose="020F0502020204030203" pitchFamily="34" charset="0"/>
              </a:rPr>
              <a:t>ANNONCES</a:t>
            </a:r>
          </a:p>
        </p:txBody>
      </p:sp>
      <p:pic>
        <p:nvPicPr>
          <p:cNvPr id="3" name="Image 2">
            <a:extLst>
              <a:ext uri="{FF2B5EF4-FFF2-40B4-BE49-F238E27FC236}">
                <a16:creationId xmlns:a16="http://schemas.microsoft.com/office/drawing/2014/main" id="{B13F3D58-C3FE-9014-89FA-B071D8D6FDCC}"/>
              </a:ext>
            </a:extLst>
          </p:cNvPr>
          <p:cNvPicPr>
            <a:picLocks noChangeAspect="1"/>
          </p:cNvPicPr>
          <p:nvPr/>
        </p:nvPicPr>
        <p:blipFill>
          <a:blip r:embed="rId2"/>
          <a:stretch>
            <a:fillRect/>
          </a:stretch>
        </p:blipFill>
        <p:spPr>
          <a:xfrm rot="20634460">
            <a:off x="3979300" y="3895964"/>
            <a:ext cx="3002507" cy="1937257"/>
          </a:xfrm>
          <a:prstGeom prst="rect">
            <a:avLst/>
          </a:prstGeom>
        </p:spPr>
      </p:pic>
    </p:spTree>
    <p:extLst>
      <p:ext uri="{BB962C8B-B14F-4D97-AF65-F5344CB8AC3E}">
        <p14:creationId xmlns:p14="http://schemas.microsoft.com/office/powerpoint/2010/main" val="1722373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19000">
              <a:srgbClr val="594797"/>
            </a:gs>
            <a:gs pos="42000">
              <a:srgbClr val="F0808D"/>
            </a:gs>
            <a:gs pos="100000">
              <a:srgbClr val="F8B67F"/>
            </a:gs>
          </a:gsLst>
          <a:lin ang="0" scaled="1"/>
        </a:gradFill>
        <a:effectLst/>
      </p:bgPr>
    </p:bg>
    <p:spTree>
      <p:nvGrpSpPr>
        <p:cNvPr id="1" name="">
          <a:extLst>
            <a:ext uri="{FF2B5EF4-FFF2-40B4-BE49-F238E27FC236}">
              <a16:creationId xmlns:a16="http://schemas.microsoft.com/office/drawing/2014/main" id="{523FFEA4-8385-B969-5597-44CD0B4186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FBEC1068-4E71-1640-A979-ADBF795000D1}"/>
              </a:ext>
            </a:extLst>
          </p:cNvPr>
          <p:cNvSpPr txBox="1"/>
          <p:nvPr/>
        </p:nvSpPr>
        <p:spPr>
          <a:xfrm>
            <a:off x="-13893" y="2055213"/>
            <a:ext cx="12219783" cy="1323439"/>
          </a:xfrm>
          <a:prstGeom prst="rect">
            <a:avLst/>
          </a:prstGeom>
          <a:noFill/>
          <a:effectLst>
            <a:glow rad="76200">
              <a:srgbClr val="00B0F0">
                <a:alpha val="49000"/>
              </a:srgbClr>
            </a:glow>
          </a:effectLst>
        </p:spPr>
        <p:txBody>
          <a:bodyPr wrap="square" rtlCol="0" anchor="ctr">
            <a:spAutoFit/>
          </a:bodyPr>
          <a:lstStyle/>
          <a:p>
            <a:pPr algn="ctr"/>
            <a:r>
              <a:rPr lang="fr-FR" sz="8000" b="1">
                <a:gradFill flip="none" rotWithShape="1">
                  <a:gsLst>
                    <a:gs pos="0">
                      <a:srgbClr val="594797"/>
                    </a:gs>
                    <a:gs pos="32000">
                      <a:srgbClr val="F0808D"/>
                    </a:gs>
                    <a:gs pos="94000">
                      <a:srgbClr val="F8B67F"/>
                    </a:gs>
                  </a:gsLst>
                  <a:lin ang="0" scaled="1"/>
                  <a:tileRect/>
                </a:gradFill>
                <a:latin typeface="Lato ExtraBold" panose="020F0502020204030203" pitchFamily="34" charset="0"/>
                <a:ea typeface="Lato ExtraBold" panose="020F0502020204030203" pitchFamily="34" charset="0"/>
                <a:cs typeface="Lato ExtraBold" panose="020F0502020204030203" pitchFamily="34" charset="0"/>
              </a:rPr>
              <a:t>BÉNÉDICTION</a:t>
            </a:r>
          </a:p>
        </p:txBody>
      </p:sp>
      <p:pic>
        <p:nvPicPr>
          <p:cNvPr id="3" name="Image 2">
            <a:extLst>
              <a:ext uri="{FF2B5EF4-FFF2-40B4-BE49-F238E27FC236}">
                <a16:creationId xmlns:a16="http://schemas.microsoft.com/office/drawing/2014/main" id="{7CE2F581-252C-9145-568E-99CACED5527E}"/>
              </a:ext>
            </a:extLst>
          </p:cNvPr>
          <p:cNvPicPr>
            <a:picLocks noChangeAspect="1"/>
          </p:cNvPicPr>
          <p:nvPr/>
        </p:nvPicPr>
        <p:blipFill>
          <a:blip r:embed="rId2"/>
          <a:stretch>
            <a:fillRect/>
          </a:stretch>
        </p:blipFill>
        <p:spPr>
          <a:xfrm rot="20634460">
            <a:off x="3979300" y="3895964"/>
            <a:ext cx="3002507" cy="1937257"/>
          </a:xfrm>
          <a:prstGeom prst="rect">
            <a:avLst/>
          </a:prstGeom>
        </p:spPr>
      </p:pic>
    </p:spTree>
    <p:extLst>
      <p:ext uri="{BB962C8B-B14F-4D97-AF65-F5344CB8AC3E}">
        <p14:creationId xmlns:p14="http://schemas.microsoft.com/office/powerpoint/2010/main" val="820941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6162-3160-C211-2DD8-AE69097079F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67CF9B2-3E5F-DD48-AA9A-36BC984B29A4}"/>
              </a:ext>
            </a:extLst>
          </p:cNvPr>
          <p:cNvSpPr txBox="1"/>
          <p:nvPr/>
        </p:nvSpPr>
        <p:spPr>
          <a:xfrm>
            <a:off x="831989" y="898846"/>
            <a:ext cx="10528022" cy="4955203"/>
          </a:xfrm>
          <a:prstGeom prst="rect">
            <a:avLst/>
          </a:prstGeom>
          <a:noFill/>
        </p:spPr>
        <p:txBody>
          <a:bodyPr wrap="square" lIns="91440" tIns="45720" rIns="91440" bIns="45720" rtlCol="0" anchor="t">
            <a:spAutoFit/>
          </a:bodyPr>
          <a:lstStyle/>
          <a:p>
            <a:pPr algn="ctr"/>
            <a:r>
              <a:rPr lang="fr-FR" sz="3200">
                <a:solidFill>
                  <a:srgbClr val="594797"/>
                </a:solidFill>
                <a:latin typeface="Lato" panose="020F0502020204030203" pitchFamily="34" charset="0"/>
                <a:ea typeface="Lato" panose="020F0502020204030203" pitchFamily="34" charset="0"/>
                <a:cs typeface="Lato" panose="020F0502020204030203" pitchFamily="34" charset="0"/>
              </a:rPr>
              <a:t>« Le Dieu de la paix a ramené d’entre les morts notre Seigneur Jésus, devenu le grand berger des brebis grâce au sang d’une alliance éternelle. Qu’il vous rende capables de toute bonne œuvre pour l’accomplissement de sa volonté, qu’il fasse en vous ce qui lui est agréable par Jésus-Christ, à qui soit la gloire aux siècles des siècles ! </a:t>
            </a:r>
          </a:p>
          <a:p>
            <a:pPr algn="ctr"/>
            <a:r>
              <a:rPr lang="fr-FR" sz="3200">
                <a:solidFill>
                  <a:srgbClr val="594797"/>
                </a:solidFill>
                <a:latin typeface="Lato" panose="020F0502020204030203" pitchFamily="34" charset="0"/>
                <a:ea typeface="Lato" panose="020F0502020204030203" pitchFamily="34" charset="0"/>
                <a:cs typeface="Lato" panose="020F0502020204030203" pitchFamily="34" charset="0"/>
              </a:rPr>
              <a:t>Amen ! » </a:t>
            </a:r>
          </a:p>
          <a:p>
            <a:pPr algn="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r"/>
            <a:r>
              <a:rPr lang="fr-FR" sz="2800">
                <a:solidFill>
                  <a:srgbClr val="594797"/>
                </a:solidFill>
                <a:latin typeface="Lato" panose="020F0502020204030203" pitchFamily="34" charset="0"/>
                <a:ea typeface="Lato" panose="020F0502020204030203" pitchFamily="34" charset="0"/>
                <a:cs typeface="Lato" panose="020F0502020204030203" pitchFamily="34" charset="0"/>
              </a:rPr>
              <a:t>Hébreux 13.20-21</a:t>
            </a:r>
          </a:p>
          <a:p>
            <a:pPr algn="r"/>
            <a:endParaRPr lang="fr-FR" sz="1200">
              <a:solidFill>
                <a:srgbClr val="594797"/>
              </a:solidFill>
              <a:ea typeface="+mn-lt"/>
              <a:cs typeface="+mn-lt"/>
            </a:endParaRPr>
          </a:p>
          <a:p>
            <a:pPr algn="r"/>
            <a:endParaRPr lang="fr-FR" sz="1200">
              <a:solidFill>
                <a:srgbClr val="594797"/>
              </a:solidFill>
              <a:ea typeface="+mn-lt"/>
              <a:cs typeface="+mn-lt"/>
            </a:endParaRPr>
          </a:p>
          <a:p>
            <a:pPr algn="ctr"/>
            <a:r>
              <a:rPr lang="fr-FR" sz="1200">
                <a:solidFill>
                  <a:srgbClr val="594797"/>
                </a:solidFill>
                <a:ea typeface="+mn-lt"/>
                <a:cs typeface="+mn-lt"/>
              </a:rPr>
              <a:t>Texte biblique de la Bible version </a:t>
            </a:r>
            <a:r>
              <a:rPr lang="fr-FR" sz="1200" err="1">
                <a:solidFill>
                  <a:srgbClr val="594797"/>
                </a:solidFill>
                <a:ea typeface="+mn-lt"/>
                <a:cs typeface="+mn-lt"/>
              </a:rPr>
              <a:t>Segond</a:t>
            </a:r>
            <a:r>
              <a:rPr lang="fr-FR" sz="1200">
                <a:solidFill>
                  <a:srgbClr val="594797"/>
                </a:solidFill>
                <a:ea typeface="+mn-lt"/>
                <a:cs typeface="+mn-lt"/>
              </a:rPr>
              <a:t> 21 Copyright © 2007 Société Biblique de Genève. Reproduit avec aimable autorisation. Tous droits réservés.</a:t>
            </a:r>
            <a:endParaRPr lang="fr-FR" sz="1200"/>
          </a:p>
        </p:txBody>
      </p:sp>
    </p:spTree>
    <p:extLst>
      <p:ext uri="{BB962C8B-B14F-4D97-AF65-F5344CB8AC3E}">
        <p14:creationId xmlns:p14="http://schemas.microsoft.com/office/powerpoint/2010/main" val="3160424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5B488-9AED-A180-60BA-FA715D771EA1}"/>
            </a:ext>
          </a:extLst>
        </p:cNvPr>
        <p:cNvGrpSpPr/>
        <p:nvPr/>
      </p:nvGrpSpPr>
      <p:grpSpPr>
        <a:xfrm>
          <a:off x="0" y="0"/>
          <a:ext cx="0" cy="0"/>
          <a:chOff x="0" y="0"/>
          <a:chExt cx="0" cy="0"/>
        </a:xfrm>
      </p:grpSpPr>
      <p:pic>
        <p:nvPicPr>
          <p:cNvPr id="3" name="Image 2" descr="Une image contenant Police, texte, écriture manuscrite, typographie&#10;&#10;Le contenu généré par l’IA peut être incorrect.">
            <a:extLst>
              <a:ext uri="{FF2B5EF4-FFF2-40B4-BE49-F238E27FC236}">
                <a16:creationId xmlns:a16="http://schemas.microsoft.com/office/drawing/2014/main" id="{DA87C1C0-82C5-4338-FA4D-D5C9B636F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97" y="719370"/>
            <a:ext cx="4889405" cy="4954761"/>
          </a:xfrm>
          <a:prstGeom prst="rect">
            <a:avLst/>
          </a:prstGeom>
        </p:spPr>
      </p:pic>
      <p:pic>
        <p:nvPicPr>
          <p:cNvPr id="4" name="Image 3" descr="Une image contenant Graphique, Police, logo, symbole&#10;&#10;Le contenu généré par l’IA peut être incorrect.">
            <a:extLst>
              <a:ext uri="{FF2B5EF4-FFF2-40B4-BE49-F238E27FC236}">
                <a16:creationId xmlns:a16="http://schemas.microsoft.com/office/drawing/2014/main" id="{FD411A6E-199A-53C5-2CA1-3EDC782A5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900" y="5150660"/>
            <a:ext cx="2285999" cy="1029926"/>
          </a:xfrm>
          <a:prstGeom prst="rect">
            <a:avLst/>
          </a:prstGeom>
        </p:spPr>
      </p:pic>
    </p:spTree>
    <p:extLst>
      <p:ext uri="{BB962C8B-B14F-4D97-AF65-F5344CB8AC3E}">
        <p14:creationId xmlns:p14="http://schemas.microsoft.com/office/powerpoint/2010/main" val="307219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28A65-8B05-4581-A6C4-04725FFD491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EA9B283-46F4-3E13-3370-D9B83CBFB481}"/>
              </a:ext>
            </a:extLst>
          </p:cNvPr>
          <p:cNvSpPr txBox="1"/>
          <p:nvPr/>
        </p:nvSpPr>
        <p:spPr>
          <a:xfrm>
            <a:off x="929640" y="1443841"/>
            <a:ext cx="10332720" cy="3970318"/>
          </a:xfrm>
          <a:prstGeom prst="rect">
            <a:avLst/>
          </a:prstGeom>
          <a:noFill/>
        </p:spPr>
        <p:txBody>
          <a:bodyPr wrap="square" rtlCol="0">
            <a:spAutoFit/>
          </a:bodyPr>
          <a:lstStyle/>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3. C'est grâce à son nom divin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Qu'Il peut restaurer mon âme,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Et qu'Il me guide au chemin</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Du salut que je réclame.</a:t>
            </a:r>
          </a:p>
          <a:p>
            <a:pPr algn="ctr"/>
            <a:endParaRPr lang="fr-FR" sz="2800">
              <a:solidFill>
                <a:srgbClr val="594797"/>
              </a:solidFill>
              <a:latin typeface="Lato" panose="020F0502020204030203" pitchFamily="34" charset="0"/>
              <a:ea typeface="Lato" panose="020F0502020204030203" pitchFamily="34" charset="0"/>
              <a:cs typeface="Lato" panose="020F0502020204030203" pitchFamily="34" charset="0"/>
            </a:endParaRP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4. Je ne craindrais aucun mal</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Alors qu'il me faudrait même,</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O mort, de ton sombre val</a:t>
            </a:r>
          </a:p>
          <a:p>
            <a:pPr algn="ctr"/>
            <a:r>
              <a:rPr lang="fr-FR" sz="2800">
                <a:solidFill>
                  <a:srgbClr val="594797"/>
                </a:solidFill>
                <a:latin typeface="Lato" panose="020F0502020204030203" pitchFamily="34" charset="0"/>
                <a:ea typeface="Lato" panose="020F0502020204030203" pitchFamily="34" charset="0"/>
                <a:cs typeface="Lato" panose="020F0502020204030203" pitchFamily="34" charset="0"/>
              </a:rPr>
              <a:t>Traverser la nuit suprême.</a:t>
            </a:r>
          </a:p>
        </p:txBody>
      </p:sp>
    </p:spTree>
    <p:extLst>
      <p:ext uri="{BB962C8B-B14F-4D97-AF65-F5344CB8AC3E}">
        <p14:creationId xmlns:p14="http://schemas.microsoft.com/office/powerpoint/2010/main" val="252426981"/>
      </p:ext>
    </p:extLst>
  </p:cSld>
  <p:clrMapOvr>
    <a:masterClrMapping/>
  </p:clrMapOvr>
</p:sld>
</file>

<file path=ppt/theme/theme1.xml><?xml version="1.0" encoding="utf-8"?>
<a:theme xmlns:a="http://schemas.openxmlformats.org/drawingml/2006/main" name="Toutes les pag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uverture et fi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ouverture et fin">
  <a:themeElements>
    <a:clrScheme name="SEL">
      <a:dk1>
        <a:sysClr val="windowText" lastClr="000000"/>
      </a:dk1>
      <a:lt1>
        <a:sysClr val="window" lastClr="FFFFFF"/>
      </a:lt1>
      <a:dk2>
        <a:srgbClr val="4E5B6F"/>
      </a:dk2>
      <a:lt2>
        <a:srgbClr val="0655A9"/>
      </a:lt2>
      <a:accent1>
        <a:srgbClr val="EA5095"/>
      </a:accent1>
      <a:accent2>
        <a:srgbClr val="E41B13"/>
      </a:accent2>
      <a:accent3>
        <a:srgbClr val="F3940F"/>
      </a:accent3>
      <a:accent4>
        <a:srgbClr val="1FB5BF"/>
      </a:accent4>
      <a:accent5>
        <a:srgbClr val="738AC8"/>
      </a:accent5>
      <a:accent6>
        <a:srgbClr val="7030A0"/>
      </a:accent6>
      <a:hlink>
        <a:srgbClr val="84B855"/>
      </a:hlink>
      <a:folHlink>
        <a:srgbClr val="5F779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ouverture et fi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adre blanc">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adre blanc - Texte bibliqu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93067b-7ba7-418f-b142-f374f34abedb">
      <Terms xmlns="http://schemas.microsoft.com/office/infopath/2007/PartnerControls"/>
    </lcf76f155ced4ddcb4097134ff3c332f>
    <Volume xmlns="e493067b-7ba7-418f-b142-f374f34abedb" xsi:nil="true"/>
    <TaxCatchAll xmlns="93c76aaa-d957-4ac2-83c2-919a5a2ecc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2A1DF21E068C47A802AE6D4945CB9B" ma:contentTypeVersion="19" ma:contentTypeDescription="Crée un document." ma:contentTypeScope="" ma:versionID="bd56a06fadcfb2cb0e6b5b5392909366">
  <xsd:schema xmlns:xsd="http://www.w3.org/2001/XMLSchema" xmlns:xs="http://www.w3.org/2001/XMLSchema" xmlns:p="http://schemas.microsoft.com/office/2006/metadata/properties" xmlns:ns2="e493067b-7ba7-418f-b142-f374f34abedb" xmlns:ns3="93c76aaa-d957-4ac2-83c2-919a5a2eccf6" targetNamespace="http://schemas.microsoft.com/office/2006/metadata/properties" ma:root="true" ma:fieldsID="76106ece0ede5853a158e679f3832f65" ns2:_="" ns3:_="">
    <xsd:import namespace="e493067b-7ba7-418f-b142-f374f34abedb"/>
    <xsd:import namespace="93c76aaa-d957-4ac2-83c2-919a5a2ecc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Volu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3067b-7ba7-418f-b142-f374f34abe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f34c10e-301d-4ab5-af09-192bc3422f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Volume" ma:index="26" nillable="true" ma:displayName="Volume" ma:format="Dropdown" ma:internalName="Volum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3c76aaa-d957-4ac2-83c2-919a5a2eccf6"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5fe65c91-67dd-4a3c-881a-b260cf77d5c5}" ma:internalName="TaxCatchAll" ma:showField="CatchAllData" ma:web="93c76aaa-d957-4ac2-83c2-919a5a2ecc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56F962-1324-410B-83B5-FBF51ACDF75C}">
  <ds:schemaRefs>
    <ds:schemaRef ds:uri="http://schemas.microsoft.com/sharepoint/v3/contenttype/forms"/>
  </ds:schemaRefs>
</ds:datastoreItem>
</file>

<file path=customXml/itemProps2.xml><?xml version="1.0" encoding="utf-8"?>
<ds:datastoreItem xmlns:ds="http://schemas.openxmlformats.org/officeDocument/2006/customXml" ds:itemID="{91AEA458-D0C7-4CB3-9F42-ED168C46EC4D}">
  <ds:schemaRefs>
    <ds:schemaRef ds:uri="93c76aaa-d957-4ac2-83c2-919a5a2eccf6"/>
    <ds:schemaRef ds:uri="e493067b-7ba7-418f-b142-f374f34abe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A15FBB-C7EF-40CB-A229-B5C5E71FB948}">
  <ds:schemaRefs>
    <ds:schemaRef ds:uri="93c76aaa-d957-4ac2-83c2-919a5a2eccf6"/>
    <ds:schemaRef ds:uri="e493067b-7ba7-418f-b142-f374f34abe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87</Slides>
  <Notes>1</Notes>
  <HiddenSlides>0</HiddenSlides>
  <ScaleCrop>false</ScaleCrop>
  <HeadingPairs>
    <vt:vector size="4" baseType="variant">
      <vt:variant>
        <vt:lpstr>Theme</vt:lpstr>
      </vt:variant>
      <vt:variant>
        <vt:i4>6</vt:i4>
      </vt:variant>
      <vt:variant>
        <vt:lpstr>Slide Titles</vt:lpstr>
      </vt:variant>
      <vt:variant>
        <vt:i4>87</vt:i4>
      </vt:variant>
    </vt:vector>
  </HeadingPairs>
  <TitlesOfParts>
    <vt:vector size="93" baseType="lpstr">
      <vt:lpstr>Toutes les pages</vt:lpstr>
      <vt:lpstr>Couverture et fin</vt:lpstr>
      <vt:lpstr>1_Couverture et fin</vt:lpstr>
      <vt:lpstr>2_Couverture et fin</vt:lpstr>
      <vt:lpstr>Cadre blanc</vt:lpstr>
      <vt:lpstr>Cadre blanc - Texte biblique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Lynn Williams</dc:creator>
  <cp:revision>1</cp:revision>
  <dcterms:created xsi:type="dcterms:W3CDTF">2025-02-07T08:50:30Z</dcterms:created>
  <dcterms:modified xsi:type="dcterms:W3CDTF">2025-02-27T16:06:33Z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0x010100DB2A1DF21E068C47A802AE6D4945CB9B</vt:lpwstr>
  </property>
  <property fmtid="{D5CDD505-2E9C-101B-9397-08002B2CF9AE}" pid="3" name="MediaServiceImageTags">
    <vt:lpwstr/>
  </property>
</Properties>
</file>