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</p:sldMasterIdLst>
  <p:notesMasterIdLst>
    <p:notesMasterId r:id="rId14"/>
  </p:notesMasterIdLst>
  <p:handoutMasterIdLst>
    <p:handoutMasterId r:id="rId15"/>
  </p:handoutMasterIdLst>
  <p:sldIdLst>
    <p:sldId id="256" r:id="rId8"/>
    <p:sldId id="259" r:id="rId9"/>
    <p:sldId id="313" r:id="rId10"/>
    <p:sldId id="314" r:id="rId11"/>
    <p:sldId id="263" r:id="rId12"/>
    <p:sldId id="25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4797"/>
    <a:srgbClr val="F0808D"/>
    <a:srgbClr val="764583"/>
    <a:srgbClr val="E41B13"/>
    <a:srgbClr val="1FB5BF"/>
    <a:srgbClr val="F3940F"/>
    <a:srgbClr val="EA5095"/>
    <a:srgbClr val="7E4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CD1BA-9077-4465-BCE8-DBA04A8613A5}" v="2" dt="2025-02-27T16:03:10.196"/>
    <p1510:client id="{3EFBD32B-45F6-BFA2-F621-22A6D5C8EA2F}" v="7" dt="2025-02-27T16:00:53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89" autoAdjust="0"/>
  </p:normalViewPr>
  <p:slideViewPr>
    <p:cSldViewPr snapToGrid="0">
      <p:cViewPr varScale="1">
        <p:scale>
          <a:sx n="91" d="100"/>
          <a:sy n="91" d="100"/>
        </p:scale>
        <p:origin x="333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 Williams" userId="7d910dcb-8da9-4f74-9738-9e21185496a4" providerId="ADAL" clId="{12FCD1BA-9077-4465-BCE8-DBA04A8613A5}"/>
    <pc:docChg chg="undo custSel addSld delSld modSld">
      <pc:chgData name="Lynn Williams" userId="7d910dcb-8da9-4f74-9738-9e21185496a4" providerId="ADAL" clId="{12FCD1BA-9077-4465-BCE8-DBA04A8613A5}" dt="2025-02-27T16:06:54.218" v="16" actId="207"/>
      <pc:docMkLst>
        <pc:docMk/>
      </pc:docMkLst>
      <pc:sldChg chg="modSp mod">
        <pc:chgData name="Lynn Williams" userId="7d910dcb-8da9-4f74-9738-9e21185496a4" providerId="ADAL" clId="{12FCD1BA-9077-4465-BCE8-DBA04A8613A5}" dt="2025-02-27T16:06:54.218" v="16" actId="207"/>
        <pc:sldMkLst>
          <pc:docMk/>
          <pc:sldMk cId="565243438" sldId="256"/>
        </pc:sldMkLst>
        <pc:spChg chg="mod">
          <ac:chgData name="Lynn Williams" userId="7d910dcb-8da9-4f74-9738-9e21185496a4" providerId="ADAL" clId="{12FCD1BA-9077-4465-BCE8-DBA04A8613A5}" dt="2025-02-27T16:06:54.218" v="16" actId="207"/>
          <ac:spMkLst>
            <pc:docMk/>
            <pc:sldMk cId="565243438" sldId="256"/>
            <ac:spMk id="4" creationId="{EFBE5C14-7211-B28C-69BE-910A8FD6704E}"/>
          </ac:spMkLst>
        </pc:spChg>
      </pc:sldChg>
      <pc:sldChg chg="del">
        <pc:chgData name="Lynn Williams" userId="7d910dcb-8da9-4f74-9738-9e21185496a4" providerId="ADAL" clId="{12FCD1BA-9077-4465-BCE8-DBA04A8613A5}" dt="2025-02-27T16:03:00.383" v="2" actId="47"/>
        <pc:sldMkLst>
          <pc:docMk/>
          <pc:sldMk cId="2214630332" sldId="262"/>
        </pc:sldMkLst>
      </pc:sldChg>
      <pc:sldChg chg="modSp mod">
        <pc:chgData name="Lynn Williams" userId="7d910dcb-8da9-4f74-9738-9e21185496a4" providerId="ADAL" clId="{12FCD1BA-9077-4465-BCE8-DBA04A8613A5}" dt="2025-02-27T16:06:41.288" v="14" actId="207"/>
        <pc:sldMkLst>
          <pc:docMk/>
          <pc:sldMk cId="124617474" sldId="263"/>
        </pc:sldMkLst>
        <pc:spChg chg="mod">
          <ac:chgData name="Lynn Williams" userId="7d910dcb-8da9-4f74-9738-9e21185496a4" providerId="ADAL" clId="{12FCD1BA-9077-4465-BCE8-DBA04A8613A5}" dt="2025-02-27T16:06:41.288" v="14" actId="207"/>
          <ac:spMkLst>
            <pc:docMk/>
            <pc:sldMk cId="124617474" sldId="263"/>
            <ac:spMk id="5" creationId="{2D942D3D-5F97-40C1-4D86-1E7AFE7355E6}"/>
          </ac:spMkLst>
        </pc:spChg>
      </pc:sldChg>
      <pc:sldChg chg="del">
        <pc:chgData name="Lynn Williams" userId="7d910dcb-8da9-4f74-9738-9e21185496a4" providerId="ADAL" clId="{12FCD1BA-9077-4465-BCE8-DBA04A8613A5}" dt="2025-02-27T16:03:13.311" v="4" actId="47"/>
        <pc:sldMkLst>
          <pc:docMk/>
          <pc:sldMk cId="168973296" sldId="264"/>
        </pc:sldMkLst>
      </pc:sldChg>
      <pc:sldChg chg="del">
        <pc:chgData name="Lynn Williams" userId="7d910dcb-8da9-4f74-9738-9e21185496a4" providerId="ADAL" clId="{12FCD1BA-9077-4465-BCE8-DBA04A8613A5}" dt="2025-02-27T16:02:18.433" v="0" actId="47"/>
        <pc:sldMkLst>
          <pc:docMk/>
          <pc:sldMk cId="403772656" sldId="265"/>
        </pc:sldMkLst>
      </pc:sldChg>
      <pc:sldChg chg="add">
        <pc:chgData name="Lynn Williams" userId="7d910dcb-8da9-4f74-9738-9e21185496a4" providerId="ADAL" clId="{12FCD1BA-9077-4465-BCE8-DBA04A8613A5}" dt="2025-02-27T16:02:56.825" v="1"/>
        <pc:sldMkLst>
          <pc:docMk/>
          <pc:sldMk cId="2012222899" sldId="313"/>
        </pc:sldMkLst>
      </pc:sldChg>
      <pc:sldChg chg="modSp add mod">
        <pc:chgData name="Lynn Williams" userId="7d910dcb-8da9-4f74-9738-9e21185496a4" providerId="ADAL" clId="{12FCD1BA-9077-4465-BCE8-DBA04A8613A5}" dt="2025-02-27T16:06:21.705" v="12" actId="207"/>
        <pc:sldMkLst>
          <pc:docMk/>
          <pc:sldMk cId="2712517294" sldId="314"/>
        </pc:sldMkLst>
        <pc:spChg chg="mod">
          <ac:chgData name="Lynn Williams" userId="7d910dcb-8da9-4f74-9738-9e21185496a4" providerId="ADAL" clId="{12FCD1BA-9077-4465-BCE8-DBA04A8613A5}" dt="2025-02-27T16:03:44.777" v="5" actId="207"/>
          <ac:spMkLst>
            <pc:docMk/>
            <pc:sldMk cId="2712517294" sldId="314"/>
            <ac:spMk id="31" creationId="{F49211D1-C803-EABB-DEE8-2EAA19750112}"/>
          </ac:spMkLst>
        </pc:spChg>
        <pc:spChg chg="mod">
          <ac:chgData name="Lynn Williams" userId="7d910dcb-8da9-4f74-9738-9e21185496a4" providerId="ADAL" clId="{12FCD1BA-9077-4465-BCE8-DBA04A8613A5}" dt="2025-02-27T16:05:59.787" v="11" actId="207"/>
          <ac:spMkLst>
            <pc:docMk/>
            <pc:sldMk cId="2712517294" sldId="314"/>
            <ac:spMk id="34" creationId="{67C9FC3F-663B-99BC-131F-9F4D2404D89D}"/>
          </ac:spMkLst>
        </pc:spChg>
        <pc:spChg chg="mod">
          <ac:chgData name="Lynn Williams" userId="7d910dcb-8da9-4f74-9738-9e21185496a4" providerId="ADAL" clId="{12FCD1BA-9077-4465-BCE8-DBA04A8613A5}" dt="2025-02-27T16:05:59.787" v="11" actId="207"/>
          <ac:spMkLst>
            <pc:docMk/>
            <pc:sldMk cId="2712517294" sldId="314"/>
            <ac:spMk id="35" creationId="{3D643342-09A7-0A60-3D06-4F089280E69E}"/>
          </ac:spMkLst>
        </pc:spChg>
        <pc:spChg chg="mod">
          <ac:chgData name="Lynn Williams" userId="7d910dcb-8da9-4f74-9738-9e21185496a4" providerId="ADAL" clId="{12FCD1BA-9077-4465-BCE8-DBA04A8613A5}" dt="2025-02-27T16:06:21.705" v="12" actId="207"/>
          <ac:spMkLst>
            <pc:docMk/>
            <pc:sldMk cId="2712517294" sldId="314"/>
            <ac:spMk id="37" creationId="{F1B0699D-BB54-0800-9CBE-8A661D73497D}"/>
          </ac:spMkLst>
        </pc:spChg>
        <pc:spChg chg="mod">
          <ac:chgData name="Lynn Williams" userId="7d910dcb-8da9-4f74-9738-9e21185496a4" providerId="ADAL" clId="{12FCD1BA-9077-4465-BCE8-DBA04A8613A5}" dt="2025-02-27T16:06:21.705" v="12" actId="207"/>
          <ac:spMkLst>
            <pc:docMk/>
            <pc:sldMk cId="2712517294" sldId="314"/>
            <ac:spMk id="38" creationId="{09D8AFF4-B0C3-49D3-3053-5437E42B101A}"/>
          </ac:spMkLst>
        </pc:spChg>
        <pc:spChg chg="mod">
          <ac:chgData name="Lynn Williams" userId="7d910dcb-8da9-4f74-9738-9e21185496a4" providerId="ADAL" clId="{12FCD1BA-9077-4465-BCE8-DBA04A8613A5}" dt="2025-02-27T16:04:19.298" v="6" actId="207"/>
          <ac:spMkLst>
            <pc:docMk/>
            <pc:sldMk cId="2712517294" sldId="314"/>
            <ac:spMk id="40" creationId="{051979DF-31CD-DE60-00B5-155F7FEFF655}"/>
          </ac:spMkLst>
        </pc:spChg>
        <pc:spChg chg="mod">
          <ac:chgData name="Lynn Williams" userId="7d910dcb-8da9-4f74-9738-9e21185496a4" providerId="ADAL" clId="{12FCD1BA-9077-4465-BCE8-DBA04A8613A5}" dt="2025-02-27T16:04:33.791" v="10" actId="207"/>
          <ac:spMkLst>
            <pc:docMk/>
            <pc:sldMk cId="2712517294" sldId="314"/>
            <ac:spMk id="41" creationId="{E1CE4727-9D8A-1596-B7CC-7B1C860346E4}"/>
          </ac:spMkLst>
        </pc:spChg>
        <pc:grpChg chg="mod">
          <ac:chgData name="Lynn Williams" userId="7d910dcb-8da9-4f74-9738-9e21185496a4" providerId="ADAL" clId="{12FCD1BA-9077-4465-BCE8-DBA04A8613A5}" dt="2025-02-27T16:05:59.787" v="11" actId="207"/>
          <ac:grpSpMkLst>
            <pc:docMk/>
            <pc:sldMk cId="2712517294" sldId="314"/>
            <ac:grpSpMk id="33" creationId="{E7484AD1-2C88-9454-0E17-7CF7E97F90D0}"/>
          </ac:grpSpMkLst>
        </pc:grpChg>
        <pc:grpChg chg="mod">
          <ac:chgData name="Lynn Williams" userId="7d910dcb-8da9-4f74-9738-9e21185496a4" providerId="ADAL" clId="{12FCD1BA-9077-4465-BCE8-DBA04A8613A5}" dt="2025-02-27T16:06:21.705" v="12" actId="207"/>
          <ac:grpSpMkLst>
            <pc:docMk/>
            <pc:sldMk cId="2712517294" sldId="314"/>
            <ac:grpSpMk id="36" creationId="{9C3CF867-95B1-3C29-9BF8-BB1981B3B098}"/>
          </ac:grpSpMkLst>
        </pc:grpChg>
        <pc:grpChg chg="mod">
          <ac:chgData name="Lynn Williams" userId="7d910dcb-8da9-4f74-9738-9e21185496a4" providerId="ADAL" clId="{12FCD1BA-9077-4465-BCE8-DBA04A8613A5}" dt="2025-02-27T16:04:24.905" v="8" actId="1076"/>
          <ac:grpSpMkLst>
            <pc:docMk/>
            <pc:sldMk cId="2712517294" sldId="314"/>
            <ac:grpSpMk id="39" creationId="{ED8BA2ED-3817-9C2C-A068-2958CB9C588F}"/>
          </ac:grpSpMkLst>
        </pc:grpChg>
      </pc:sldChg>
    </pc:docChg>
  </pc:docChgLst>
  <pc:docChgLst>
    <pc:chgData name="Lynn Williams" userId="S::lwilliams@selfrance.org::7d910dcb-8da9-4f74-9738-9e21185496a4" providerId="AD" clId="Web-{3EFBD32B-45F6-BFA2-F621-22A6D5C8EA2F}"/>
    <pc:docChg chg="addSld modSld">
      <pc:chgData name="Lynn Williams" userId="S::lwilliams@selfrance.org::7d910dcb-8da9-4f74-9738-9e21185496a4" providerId="AD" clId="Web-{3EFBD32B-45F6-BFA2-F621-22A6D5C8EA2F}" dt="2025-02-27T16:00:53.857" v="6"/>
      <pc:docMkLst>
        <pc:docMk/>
      </pc:docMkLst>
      <pc:sldChg chg="addSp delSp mod modClrScheme chgLayout">
        <pc:chgData name="Lynn Williams" userId="S::lwilliams@selfrance.org::7d910dcb-8da9-4f74-9738-9e21185496a4" providerId="AD" clId="Web-{3EFBD32B-45F6-BFA2-F621-22A6D5C8EA2F}" dt="2025-02-27T16:00:32.154" v="5"/>
        <pc:sldMkLst>
          <pc:docMk/>
          <pc:sldMk cId="1809658905" sldId="259"/>
        </pc:sldMkLst>
        <pc:picChg chg="del">
          <ac:chgData name="Lynn Williams" userId="S::lwilliams@selfrance.org::7d910dcb-8da9-4f74-9738-9e21185496a4" providerId="AD" clId="Web-{3EFBD32B-45F6-BFA2-F621-22A6D5C8EA2F}" dt="2025-02-27T16:00:31.575" v="4"/>
          <ac:picMkLst>
            <pc:docMk/>
            <pc:sldMk cId="1809658905" sldId="259"/>
            <ac:picMk id="2" creationId="{EFB85D1E-3688-99FE-4AA6-C1C4012FA765}"/>
          </ac:picMkLst>
        </pc:picChg>
        <pc:picChg chg="add">
          <ac:chgData name="Lynn Williams" userId="S::lwilliams@selfrance.org::7d910dcb-8da9-4f74-9738-9e21185496a4" providerId="AD" clId="Web-{3EFBD32B-45F6-BFA2-F621-22A6D5C8EA2F}" dt="2025-02-27T16:00:32.154" v="5"/>
          <ac:picMkLst>
            <pc:docMk/>
            <pc:sldMk cId="1809658905" sldId="259"/>
            <ac:picMk id="5" creationId="{AE1CC81A-3143-9599-7162-7B14763189F5}"/>
          </ac:picMkLst>
        </pc:picChg>
      </pc:sldChg>
      <pc:sldChg chg="mod modClrScheme chgLayout">
        <pc:chgData name="Lynn Williams" userId="S::lwilliams@selfrance.org::7d910dcb-8da9-4f74-9738-9e21185496a4" providerId="AD" clId="Web-{3EFBD32B-45F6-BFA2-F621-22A6D5C8EA2F}" dt="2025-02-27T16:00:15.715" v="1"/>
        <pc:sldMkLst>
          <pc:docMk/>
          <pc:sldMk cId="2214630332" sldId="262"/>
        </pc:sldMkLst>
      </pc:sldChg>
      <pc:sldChg chg="mod modClrScheme chgLayout">
        <pc:chgData name="Lynn Williams" userId="S::lwilliams@selfrance.org::7d910dcb-8da9-4f74-9738-9e21185496a4" providerId="AD" clId="Web-{3EFBD32B-45F6-BFA2-F621-22A6D5C8EA2F}" dt="2025-02-27T16:00:17.887" v="3"/>
        <pc:sldMkLst>
          <pc:docMk/>
          <pc:sldMk cId="124617474" sldId="263"/>
        </pc:sldMkLst>
      </pc:sldChg>
      <pc:sldChg chg="mod modClrScheme chgLayout">
        <pc:chgData name="Lynn Williams" userId="S::lwilliams@selfrance.org::7d910dcb-8da9-4f74-9738-9e21185496a4" providerId="AD" clId="Web-{3EFBD32B-45F6-BFA2-F621-22A6D5C8EA2F}" dt="2025-02-27T16:00:16.997" v="2"/>
        <pc:sldMkLst>
          <pc:docMk/>
          <pc:sldMk cId="168973296" sldId="264"/>
        </pc:sldMkLst>
      </pc:sldChg>
      <pc:sldChg chg="add replId">
        <pc:chgData name="Lynn Williams" userId="S::lwilliams@selfrance.org::7d910dcb-8da9-4f74-9738-9e21185496a4" providerId="AD" clId="Web-{3EFBD32B-45F6-BFA2-F621-22A6D5C8EA2F}" dt="2025-02-27T16:00:53.857" v="6"/>
        <pc:sldMkLst>
          <pc:docMk/>
          <pc:sldMk cId="403772656" sldId="265"/>
        </pc:sldMkLst>
      </pc:sldChg>
    </pc:docChg>
  </pc:docChgLst>
  <pc:docChgLst>
    <pc:chgData name="Lorah Rakotoniaina" userId="7b23c94a-ac46-48c3-aef8-89df23fc74b8" providerId="ADAL" clId="{185980D0-5A4C-4479-849A-1459B3418284}"/>
    <pc:docChg chg="undo custSel addSld delSld modSld">
      <pc:chgData name="Lorah Rakotoniaina" userId="7b23c94a-ac46-48c3-aef8-89df23fc74b8" providerId="ADAL" clId="{185980D0-5A4C-4479-849A-1459B3418284}" dt="2025-02-26T11:00:03.728" v="159" actId="14861"/>
      <pc:docMkLst>
        <pc:docMk/>
      </pc:docMkLst>
      <pc:sldChg chg="modSp mod">
        <pc:chgData name="Lorah Rakotoniaina" userId="7b23c94a-ac46-48c3-aef8-89df23fc74b8" providerId="ADAL" clId="{185980D0-5A4C-4479-849A-1459B3418284}" dt="2025-02-26T10:37:05.173" v="36" actId="20577"/>
        <pc:sldMkLst>
          <pc:docMk/>
          <pc:sldMk cId="565243438" sldId="256"/>
        </pc:sldMkLst>
        <pc:spChg chg="mod">
          <ac:chgData name="Lorah Rakotoniaina" userId="7b23c94a-ac46-48c3-aef8-89df23fc74b8" providerId="ADAL" clId="{185980D0-5A4C-4479-849A-1459B3418284}" dt="2025-02-26T10:37:05.173" v="36" actId="20577"/>
          <ac:spMkLst>
            <pc:docMk/>
            <pc:sldMk cId="565243438" sldId="256"/>
            <ac:spMk id="3" creationId="{7AE7B006-0829-057C-9F88-B4C3C79671BE}"/>
          </ac:spMkLst>
        </pc:spChg>
      </pc:sldChg>
      <pc:sldChg chg="del">
        <pc:chgData name="Lorah Rakotoniaina" userId="7b23c94a-ac46-48c3-aef8-89df23fc74b8" providerId="ADAL" clId="{185980D0-5A4C-4479-849A-1459B3418284}" dt="2025-02-26T10:58:31.774" v="152" actId="47"/>
        <pc:sldMkLst>
          <pc:docMk/>
          <pc:sldMk cId="3368748386" sldId="258"/>
        </pc:sldMkLst>
      </pc:sldChg>
      <pc:sldChg chg="addSp delSp modSp mod">
        <pc:chgData name="Lorah Rakotoniaina" userId="7b23c94a-ac46-48c3-aef8-89df23fc74b8" providerId="ADAL" clId="{185980D0-5A4C-4479-849A-1459B3418284}" dt="2025-02-26T11:00:03.728" v="159" actId="14861"/>
        <pc:sldMkLst>
          <pc:docMk/>
          <pc:sldMk cId="1809658905" sldId="259"/>
        </pc:sldMkLst>
        <pc:spChg chg="add del mod">
          <ac:chgData name="Lorah Rakotoniaina" userId="7b23c94a-ac46-48c3-aef8-89df23fc74b8" providerId="ADAL" clId="{185980D0-5A4C-4479-849A-1459B3418284}" dt="2025-02-26T10:37:42.857" v="38" actId="478"/>
          <ac:spMkLst>
            <pc:docMk/>
            <pc:sldMk cId="1809658905" sldId="259"/>
            <ac:spMk id="2" creationId="{0CD33834-27F9-C4A5-ABEE-89DDD5311194}"/>
          </ac:spMkLst>
        </pc:spChg>
        <pc:spChg chg="add mod">
          <ac:chgData name="Lorah Rakotoniaina" userId="7b23c94a-ac46-48c3-aef8-89df23fc74b8" providerId="ADAL" clId="{185980D0-5A4C-4479-849A-1459B3418284}" dt="2025-02-26T10:59:11.846" v="154" actId="207"/>
          <ac:spMkLst>
            <pc:docMk/>
            <pc:sldMk cId="1809658905" sldId="259"/>
            <ac:spMk id="3" creationId="{BABC8ABB-8E11-1EBD-93A8-8AFB696363D5}"/>
          </ac:spMkLst>
        </pc:spChg>
        <pc:picChg chg="add mod">
          <ac:chgData name="Lorah Rakotoniaina" userId="7b23c94a-ac46-48c3-aef8-89df23fc74b8" providerId="ADAL" clId="{185980D0-5A4C-4479-849A-1459B3418284}" dt="2025-02-26T11:00:03.728" v="159" actId="14861"/>
          <ac:picMkLst>
            <pc:docMk/>
            <pc:sldMk cId="1809658905" sldId="259"/>
            <ac:picMk id="2" creationId="{EFB85D1E-3688-99FE-4AA6-C1C4012FA765}"/>
          </ac:picMkLst>
        </pc:picChg>
        <pc:picChg chg="add del mod">
          <ac:chgData name="Lorah Rakotoniaina" userId="7b23c94a-ac46-48c3-aef8-89df23fc74b8" providerId="ADAL" clId="{185980D0-5A4C-4479-849A-1459B3418284}" dt="2025-02-26T10:59:38.900" v="156" actId="478"/>
          <ac:picMkLst>
            <pc:docMk/>
            <pc:sldMk cId="1809658905" sldId="259"/>
            <ac:picMk id="4" creationId="{2F594743-7EEF-4DBD-5AAB-105B1939E18C}"/>
          </ac:picMkLst>
        </pc:picChg>
      </pc:sldChg>
      <pc:sldChg chg="del">
        <pc:chgData name="Lorah Rakotoniaina" userId="7b23c94a-ac46-48c3-aef8-89df23fc74b8" providerId="ADAL" clId="{185980D0-5A4C-4479-849A-1459B3418284}" dt="2025-02-26T10:53:35.112" v="123" actId="47"/>
        <pc:sldMkLst>
          <pc:docMk/>
          <pc:sldMk cId="1183459640" sldId="260"/>
        </pc:sldMkLst>
      </pc:sldChg>
      <pc:sldChg chg="del">
        <pc:chgData name="Lorah Rakotoniaina" userId="7b23c94a-ac46-48c3-aef8-89df23fc74b8" providerId="ADAL" clId="{185980D0-5A4C-4479-849A-1459B3418284}" dt="2025-02-26T10:53:34.519" v="122" actId="47"/>
        <pc:sldMkLst>
          <pc:docMk/>
          <pc:sldMk cId="108821149" sldId="261"/>
        </pc:sldMkLst>
      </pc:sldChg>
      <pc:sldChg chg="addSp delSp modSp add mod modAnim">
        <pc:chgData name="Lorah Rakotoniaina" userId="7b23c94a-ac46-48c3-aef8-89df23fc74b8" providerId="ADAL" clId="{185980D0-5A4C-4479-849A-1459B3418284}" dt="2025-02-26T10:40:53.614" v="57" actId="339"/>
        <pc:sldMkLst>
          <pc:docMk/>
          <pc:sldMk cId="2214630332" sldId="262"/>
        </pc:sldMkLst>
        <pc:spChg chg="del">
          <ac:chgData name="Lorah Rakotoniaina" userId="7b23c94a-ac46-48c3-aef8-89df23fc74b8" providerId="ADAL" clId="{185980D0-5A4C-4479-849A-1459B3418284}" dt="2025-02-26T10:38:31.715" v="42" actId="478"/>
          <ac:spMkLst>
            <pc:docMk/>
            <pc:sldMk cId="2214630332" sldId="262"/>
            <ac:spMk id="3" creationId="{EA3D0B87-2943-68D7-2281-2A4A016BFF7A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5" creationId="{35BF2CFE-24A5-F01D-A3A8-C4341477D608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6" creationId="{41E705AB-584F-54DC-4F42-54FBF7A637B6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9" creationId="{860C8DF6-15B9-66FF-69DD-4FB7731A67E1}"/>
          </ac:spMkLst>
        </pc:spChg>
        <pc:spChg chg="mod">
          <ac:chgData name="Lorah Rakotoniaina" userId="7b23c94a-ac46-48c3-aef8-89df23fc74b8" providerId="ADAL" clId="{185980D0-5A4C-4479-849A-1459B3418284}" dt="2025-02-26T10:40:18.290" v="55" actId="1076"/>
          <ac:spMkLst>
            <pc:docMk/>
            <pc:sldMk cId="2214630332" sldId="262"/>
            <ac:spMk id="10" creationId="{7B4227EE-A5BF-75C9-305D-8CC42399847B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2" creationId="{3EE4FF31-3F8C-4232-8FB8-8381BF5EDC98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3" creationId="{1F162D1F-EC70-C14F-8F85-2320D43FB52C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4" creationId="{45511351-BC30-57F9-815A-56D0093C7019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6" creationId="{F8DFCA69-BF39-21FD-D5AF-428E73644E18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8" creationId="{1699D726-8134-981C-1606-4F0C95F17065}"/>
          </ac:spMkLst>
        </pc:spChg>
        <pc:spChg chg="mod">
          <ac:chgData name="Lorah Rakotoniaina" userId="7b23c94a-ac46-48c3-aef8-89df23fc74b8" providerId="ADAL" clId="{185980D0-5A4C-4479-849A-1459B3418284}" dt="2025-02-26T10:39:54.627" v="53" actId="2085"/>
          <ac:spMkLst>
            <pc:docMk/>
            <pc:sldMk cId="2214630332" sldId="262"/>
            <ac:spMk id="19" creationId="{BD0992A7-B616-9153-B1D2-6C13ADD81E2C}"/>
          </ac:spMkLst>
        </pc:spChg>
        <pc:grpChg chg="mod">
          <ac:chgData name="Lorah Rakotoniaina" userId="7b23c94a-ac46-48c3-aef8-89df23fc74b8" providerId="ADAL" clId="{185980D0-5A4C-4479-849A-1459B3418284}" dt="2025-02-26T10:40:53.614" v="57" actId="339"/>
          <ac:grpSpMkLst>
            <pc:docMk/>
            <pc:sldMk cId="2214630332" sldId="262"/>
            <ac:grpSpMk id="2" creationId="{D9017DE0-4BEF-D2C6-05E1-8F0C43B40C7F}"/>
          </ac:grpSpMkLst>
        </pc:grpChg>
        <pc:grpChg chg="mod">
          <ac:chgData name="Lorah Rakotoniaina" userId="7b23c94a-ac46-48c3-aef8-89df23fc74b8" providerId="ADAL" clId="{185980D0-5A4C-4479-849A-1459B3418284}" dt="2025-02-26T10:40:53.614" v="57" actId="339"/>
          <ac:grpSpMkLst>
            <pc:docMk/>
            <pc:sldMk cId="2214630332" sldId="262"/>
            <ac:grpSpMk id="7" creationId="{15E6CF06-66C4-E780-ED96-714B628FA9B0}"/>
          </ac:grpSpMkLst>
        </pc:grpChg>
        <pc:grpChg chg="mod">
          <ac:chgData name="Lorah Rakotoniaina" userId="7b23c94a-ac46-48c3-aef8-89df23fc74b8" providerId="ADAL" clId="{185980D0-5A4C-4479-849A-1459B3418284}" dt="2025-02-26T10:40:53.614" v="57" actId="339"/>
          <ac:grpSpMkLst>
            <pc:docMk/>
            <pc:sldMk cId="2214630332" sldId="262"/>
            <ac:grpSpMk id="11" creationId="{6F86EA07-A2A3-D726-A117-0297BD53CAC3}"/>
          </ac:grpSpMkLst>
        </pc:grpChg>
        <pc:grpChg chg="mod">
          <ac:chgData name="Lorah Rakotoniaina" userId="7b23c94a-ac46-48c3-aef8-89df23fc74b8" providerId="ADAL" clId="{185980D0-5A4C-4479-849A-1459B3418284}" dt="2025-02-26T10:40:53.614" v="57" actId="339"/>
          <ac:grpSpMkLst>
            <pc:docMk/>
            <pc:sldMk cId="2214630332" sldId="262"/>
            <ac:grpSpMk id="15" creationId="{978F2FC7-6337-D02B-7FF5-BB59852F3A7C}"/>
          </ac:grpSpMkLst>
        </pc:grpChg>
        <pc:picChg chg="del">
          <ac:chgData name="Lorah Rakotoniaina" userId="7b23c94a-ac46-48c3-aef8-89df23fc74b8" providerId="ADAL" clId="{185980D0-5A4C-4479-849A-1459B3418284}" dt="2025-02-26T10:38:33.599" v="43" actId="478"/>
          <ac:picMkLst>
            <pc:docMk/>
            <pc:sldMk cId="2214630332" sldId="262"/>
            <ac:picMk id="4" creationId="{9E43E959-8482-28E6-BC1C-9DE2E6B89B6A}"/>
          </ac:picMkLst>
        </pc:picChg>
      </pc:sldChg>
      <pc:sldChg chg="addSp delSp modSp add mod">
        <pc:chgData name="Lorah Rakotoniaina" userId="7b23c94a-ac46-48c3-aef8-89df23fc74b8" providerId="ADAL" clId="{185980D0-5A4C-4479-849A-1459B3418284}" dt="2025-02-26T10:58:25.095" v="151"/>
        <pc:sldMkLst>
          <pc:docMk/>
          <pc:sldMk cId="124617474" sldId="263"/>
        </pc:sldMkLst>
        <pc:spChg chg="del">
          <ac:chgData name="Lorah Rakotoniaina" userId="7b23c94a-ac46-48c3-aef8-89df23fc74b8" providerId="ADAL" clId="{185980D0-5A4C-4479-849A-1459B3418284}" dt="2025-02-26T10:45:51.326" v="105" actId="478"/>
          <ac:spMkLst>
            <pc:docMk/>
            <pc:sldMk cId="124617474" sldId="263"/>
            <ac:spMk id="3" creationId="{E2FBB1DD-A913-476C-20A3-7AD27D140D1A}"/>
          </ac:spMkLst>
        </pc:spChg>
        <pc:spChg chg="add mod">
          <ac:chgData name="Lorah Rakotoniaina" userId="7b23c94a-ac46-48c3-aef8-89df23fc74b8" providerId="ADAL" clId="{185980D0-5A4C-4479-849A-1459B3418284}" dt="2025-02-26T10:55:49.661" v="131" actId="14838"/>
          <ac:spMkLst>
            <pc:docMk/>
            <pc:sldMk cId="124617474" sldId="263"/>
            <ac:spMk id="5" creationId="{2D942D3D-5F97-40C1-4D86-1E7AFE7355E6}"/>
          </ac:spMkLst>
        </pc:spChg>
        <pc:spChg chg="mod">
          <ac:chgData name="Lorah Rakotoniaina" userId="7b23c94a-ac46-48c3-aef8-89df23fc74b8" providerId="ADAL" clId="{185980D0-5A4C-4479-849A-1459B3418284}" dt="2025-02-26T10:56:49.928" v="136" actId="207"/>
          <ac:spMkLst>
            <pc:docMk/>
            <pc:sldMk cId="124617474" sldId="263"/>
            <ac:spMk id="7" creationId="{8189D2EE-A7A6-BBE7-94FF-D8741B624C43}"/>
          </ac:spMkLst>
        </pc:spChg>
        <pc:spChg chg="mod">
          <ac:chgData name="Lorah Rakotoniaina" userId="7b23c94a-ac46-48c3-aef8-89df23fc74b8" providerId="ADAL" clId="{185980D0-5A4C-4479-849A-1459B3418284}" dt="2025-02-26T10:56:57.310" v="137" actId="108"/>
          <ac:spMkLst>
            <pc:docMk/>
            <pc:sldMk cId="124617474" sldId="263"/>
            <ac:spMk id="13" creationId="{064B1190-34C0-63EB-5527-C12413C1FF79}"/>
          </ac:spMkLst>
        </pc:spChg>
        <pc:spChg chg="mod">
          <ac:chgData name="Lorah Rakotoniaina" userId="7b23c94a-ac46-48c3-aef8-89df23fc74b8" providerId="ADAL" clId="{185980D0-5A4C-4479-849A-1459B3418284}" dt="2025-02-26T10:57:02.120" v="141" actId="108"/>
          <ac:spMkLst>
            <pc:docMk/>
            <pc:sldMk cId="124617474" sldId="263"/>
            <ac:spMk id="14" creationId="{1563CF75-30CD-1D45-69EE-4998CC1BD50A}"/>
          </ac:spMkLst>
        </pc:spChg>
        <pc:spChg chg="mod">
          <ac:chgData name="Lorah Rakotoniaina" userId="7b23c94a-ac46-48c3-aef8-89df23fc74b8" providerId="ADAL" clId="{185980D0-5A4C-4479-849A-1459B3418284}" dt="2025-02-26T10:57:00.004" v="139" actId="108"/>
          <ac:spMkLst>
            <pc:docMk/>
            <pc:sldMk cId="124617474" sldId="263"/>
            <ac:spMk id="15" creationId="{36A286D2-44D0-890C-6101-B88FF721B707}"/>
          </ac:spMkLst>
        </pc:spChg>
        <pc:spChg chg="mod">
          <ac:chgData name="Lorah Rakotoniaina" userId="7b23c94a-ac46-48c3-aef8-89df23fc74b8" providerId="ADAL" clId="{185980D0-5A4C-4479-849A-1459B3418284}" dt="2025-02-26T10:57:01.056" v="140" actId="108"/>
          <ac:spMkLst>
            <pc:docMk/>
            <pc:sldMk cId="124617474" sldId="263"/>
            <ac:spMk id="16" creationId="{014CBC9B-928E-0A53-BBAB-50CB9443B1D8}"/>
          </ac:spMkLst>
        </pc:spChg>
        <pc:picChg chg="add del mod">
          <ac:chgData name="Lorah Rakotoniaina" userId="7b23c94a-ac46-48c3-aef8-89df23fc74b8" providerId="ADAL" clId="{185980D0-5A4C-4479-849A-1459B3418284}" dt="2025-02-26T10:46:36.406" v="108" actId="478"/>
          <ac:picMkLst>
            <pc:docMk/>
            <pc:sldMk cId="124617474" sldId="263"/>
            <ac:picMk id="2" creationId="{51DFEE00-2C7C-493B-754C-010DEB6E99E3}"/>
          </ac:picMkLst>
        </pc:picChg>
        <pc:picChg chg="del">
          <ac:chgData name="Lorah Rakotoniaina" userId="7b23c94a-ac46-48c3-aef8-89df23fc74b8" providerId="ADAL" clId="{185980D0-5A4C-4479-849A-1459B3418284}" dt="2025-02-26T10:45:52.558" v="106" actId="478"/>
          <ac:picMkLst>
            <pc:docMk/>
            <pc:sldMk cId="124617474" sldId="263"/>
            <ac:picMk id="4" creationId="{C7C152F7-E174-DD32-EEBF-B6308210A4C9}"/>
          </ac:picMkLst>
        </pc:picChg>
        <pc:picChg chg="mod">
          <ac:chgData name="Lorah Rakotoniaina" userId="7b23c94a-ac46-48c3-aef8-89df23fc74b8" providerId="ADAL" clId="{185980D0-5A4C-4479-849A-1459B3418284}" dt="2025-02-26T10:57:42.057" v="143"/>
          <ac:picMkLst>
            <pc:docMk/>
            <pc:sldMk cId="124617474" sldId="263"/>
            <ac:picMk id="8" creationId="{CBE65F28-C20B-A0B7-1008-34454725ADDF}"/>
          </ac:picMkLst>
        </pc:picChg>
        <pc:picChg chg="mod">
          <ac:chgData name="Lorah Rakotoniaina" userId="7b23c94a-ac46-48c3-aef8-89df23fc74b8" providerId="ADAL" clId="{185980D0-5A4C-4479-849A-1459B3418284}" dt="2025-02-26T10:58:25.095" v="151"/>
          <ac:picMkLst>
            <pc:docMk/>
            <pc:sldMk cId="124617474" sldId="263"/>
            <ac:picMk id="9" creationId="{EABD9F66-CAC2-024E-79B9-7922376A4528}"/>
          </ac:picMkLst>
        </pc:picChg>
        <pc:picChg chg="mod">
          <ac:chgData name="Lorah Rakotoniaina" userId="7b23c94a-ac46-48c3-aef8-89df23fc74b8" providerId="ADAL" clId="{185980D0-5A4C-4479-849A-1459B3418284}" dt="2025-02-26T10:58:05.635" v="148"/>
          <ac:picMkLst>
            <pc:docMk/>
            <pc:sldMk cId="124617474" sldId="263"/>
            <ac:picMk id="10" creationId="{FBC7B09B-F96D-D504-7066-207E7F527A03}"/>
          </ac:picMkLst>
        </pc:picChg>
        <pc:picChg chg="mod">
          <ac:chgData name="Lorah Rakotoniaina" userId="7b23c94a-ac46-48c3-aef8-89df23fc74b8" providerId="ADAL" clId="{185980D0-5A4C-4479-849A-1459B3418284}" dt="2025-02-26T10:58:19.367" v="150"/>
          <ac:picMkLst>
            <pc:docMk/>
            <pc:sldMk cId="124617474" sldId="263"/>
            <ac:picMk id="11" creationId="{1ECB7705-61E5-437A-2FBA-92160843CE70}"/>
          </ac:picMkLst>
        </pc:picChg>
        <pc:picChg chg="mod">
          <ac:chgData name="Lorah Rakotoniaina" userId="7b23c94a-ac46-48c3-aef8-89df23fc74b8" providerId="ADAL" clId="{185980D0-5A4C-4479-849A-1459B3418284}" dt="2025-02-26T10:58:10.963" v="149"/>
          <ac:picMkLst>
            <pc:docMk/>
            <pc:sldMk cId="124617474" sldId="263"/>
            <ac:picMk id="12" creationId="{8DADFB9E-85C5-D519-7C3F-786F43346150}"/>
          </ac:picMkLst>
        </pc:picChg>
      </pc:sldChg>
      <pc:sldChg chg="addSp delSp modSp add mod addAnim delAnim modAnim">
        <pc:chgData name="Lorah Rakotoniaina" userId="7b23c94a-ac46-48c3-aef8-89df23fc74b8" providerId="ADAL" clId="{185980D0-5A4C-4479-849A-1459B3418284}" dt="2025-02-26T10:48:03.877" v="119" actId="313"/>
        <pc:sldMkLst>
          <pc:docMk/>
          <pc:sldMk cId="168973296" sldId="264"/>
        </pc:sldMkLst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4" creationId="{36DE02AB-D007-4373-32DA-342DC8342780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0" creationId="{8921AB9C-7D50-CB10-40CD-8143AB0C6F7D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2" creationId="{53276346-1E97-67F6-E471-342A7385294D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3" creationId="{6915F392-5A93-5F2B-F070-3FB1D8C86A20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5" creationId="{184CDF75-3F8E-94AC-D0ED-EBCC0FB3DE63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6" creationId="{33C46680-BA56-3DC0-CEE5-54471242E24A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8" creationId="{09DDB15D-A683-2BD3-9216-EF7C05570E50}"/>
          </ac:spMkLst>
        </pc:spChg>
        <pc:spChg chg="mod">
          <ac:chgData name="Lorah Rakotoniaina" userId="7b23c94a-ac46-48c3-aef8-89df23fc74b8" providerId="ADAL" clId="{185980D0-5A4C-4479-849A-1459B3418284}" dt="2025-02-26T10:41:46.388" v="59"/>
          <ac:spMkLst>
            <pc:docMk/>
            <pc:sldMk cId="168973296" sldId="264"/>
            <ac:spMk id="29" creationId="{CB833D50-7982-0202-C144-C473EAE5DD18}"/>
          </ac:spMkLst>
        </pc:spChg>
        <pc:spChg chg="mod">
          <ac:chgData name="Lorah Rakotoniaina" userId="7b23c94a-ac46-48c3-aef8-89df23fc74b8" providerId="ADAL" clId="{185980D0-5A4C-4479-849A-1459B3418284}" dt="2025-02-26T10:46:53.099" v="109" actId="207"/>
          <ac:spMkLst>
            <pc:docMk/>
            <pc:sldMk cId="168973296" sldId="264"/>
            <ac:spMk id="31" creationId="{F49211D1-C803-EABB-DEE8-2EAA19750112}"/>
          </ac:spMkLst>
        </pc:spChg>
        <pc:spChg chg="mod">
          <ac:chgData name="Lorah Rakotoniaina" userId="7b23c94a-ac46-48c3-aef8-89df23fc74b8" providerId="ADAL" clId="{185980D0-5A4C-4479-849A-1459B3418284}" dt="2025-02-26T10:42:17.656" v="65"/>
          <ac:spMkLst>
            <pc:docMk/>
            <pc:sldMk cId="168973296" sldId="264"/>
            <ac:spMk id="32" creationId="{CAA5DCB2-5E7E-B7F6-7C55-7D2C8C3F6065}"/>
          </ac:spMkLst>
        </pc:spChg>
        <pc:spChg chg="mod">
          <ac:chgData name="Lorah Rakotoniaina" userId="7b23c94a-ac46-48c3-aef8-89df23fc74b8" providerId="ADAL" clId="{185980D0-5A4C-4479-849A-1459B3418284}" dt="2025-02-26T10:47:40.442" v="117" actId="207"/>
          <ac:spMkLst>
            <pc:docMk/>
            <pc:sldMk cId="168973296" sldId="264"/>
            <ac:spMk id="34" creationId="{67C9FC3F-663B-99BC-131F-9F4D2404D89D}"/>
          </ac:spMkLst>
        </pc:spChg>
        <pc:spChg chg="mod">
          <ac:chgData name="Lorah Rakotoniaina" userId="7b23c94a-ac46-48c3-aef8-89df23fc74b8" providerId="ADAL" clId="{185980D0-5A4C-4479-849A-1459B3418284}" dt="2025-02-26T10:48:03.877" v="119" actId="313"/>
          <ac:spMkLst>
            <pc:docMk/>
            <pc:sldMk cId="168973296" sldId="264"/>
            <ac:spMk id="35" creationId="{3D643342-09A7-0A60-3D06-4F089280E69E}"/>
          </ac:spMkLst>
        </pc:spChg>
        <pc:spChg chg="mod">
          <ac:chgData name="Lorah Rakotoniaina" userId="7b23c94a-ac46-48c3-aef8-89df23fc74b8" providerId="ADAL" clId="{185980D0-5A4C-4479-849A-1459B3418284}" dt="2025-02-26T10:47:35.984" v="116" actId="207"/>
          <ac:spMkLst>
            <pc:docMk/>
            <pc:sldMk cId="168973296" sldId="264"/>
            <ac:spMk id="37" creationId="{F1B0699D-BB54-0800-9CBE-8A661D73497D}"/>
          </ac:spMkLst>
        </pc:spChg>
        <pc:spChg chg="mod ord">
          <ac:chgData name="Lorah Rakotoniaina" userId="7b23c94a-ac46-48c3-aef8-89df23fc74b8" providerId="ADAL" clId="{185980D0-5A4C-4479-849A-1459B3418284}" dt="2025-02-26T10:47:35.984" v="116" actId="207"/>
          <ac:spMkLst>
            <pc:docMk/>
            <pc:sldMk cId="168973296" sldId="264"/>
            <ac:spMk id="38" creationId="{09D8AFF4-B0C3-49D3-3053-5437E42B101A}"/>
          </ac:spMkLst>
        </pc:spChg>
        <pc:spChg chg="mod">
          <ac:chgData name="Lorah Rakotoniaina" userId="7b23c94a-ac46-48c3-aef8-89df23fc74b8" providerId="ADAL" clId="{185980D0-5A4C-4479-849A-1459B3418284}" dt="2025-02-26T10:47:29.737" v="115" actId="207"/>
          <ac:spMkLst>
            <pc:docMk/>
            <pc:sldMk cId="168973296" sldId="264"/>
            <ac:spMk id="40" creationId="{051979DF-31CD-DE60-00B5-155F7FEFF655}"/>
          </ac:spMkLst>
        </pc:spChg>
        <pc:spChg chg="mod">
          <ac:chgData name="Lorah Rakotoniaina" userId="7b23c94a-ac46-48c3-aef8-89df23fc74b8" providerId="ADAL" clId="{185980D0-5A4C-4479-849A-1459B3418284}" dt="2025-02-26T10:47:53.472" v="118" actId="207"/>
          <ac:spMkLst>
            <pc:docMk/>
            <pc:sldMk cId="168973296" sldId="264"/>
            <ac:spMk id="41" creationId="{E1CE4727-9D8A-1596-B7CC-7B1C860346E4}"/>
          </ac:spMkLst>
        </pc:spChg>
        <pc:grpChg chg="del ord">
          <ac:chgData name="Lorah Rakotoniaina" userId="7b23c94a-ac46-48c3-aef8-89df23fc74b8" providerId="ADAL" clId="{185980D0-5A4C-4479-849A-1459B3418284}" dt="2025-02-26T10:45:16.587" v="103" actId="478"/>
          <ac:grpSpMkLst>
            <pc:docMk/>
            <pc:sldMk cId="168973296" sldId="264"/>
            <ac:grpSpMk id="2" creationId="{FEB2D3C1-95B2-3F09-898D-DD9AAFBE1B6D}"/>
          </ac:grpSpMkLst>
        </pc:grpChg>
        <pc:grpChg chg="add mod">
          <ac:chgData name="Lorah Rakotoniaina" userId="7b23c94a-ac46-48c3-aef8-89df23fc74b8" providerId="ADAL" clId="{185980D0-5A4C-4479-849A-1459B3418284}" dt="2025-02-26T10:42:16.447" v="63" actId="14100"/>
          <ac:grpSpMkLst>
            <pc:docMk/>
            <pc:sldMk cId="168973296" sldId="264"/>
            <ac:grpSpMk id="3" creationId="{E06078A7-EED7-1FE6-D8B6-0E8731A3F247}"/>
          </ac:grpSpMkLst>
        </pc:grpChg>
        <pc:grpChg chg="del mod">
          <ac:chgData name="Lorah Rakotoniaina" userId="7b23c94a-ac46-48c3-aef8-89df23fc74b8" providerId="ADAL" clId="{185980D0-5A4C-4479-849A-1459B3418284}" dt="2025-02-26T10:43:56.388" v="82" actId="478"/>
          <ac:grpSpMkLst>
            <pc:docMk/>
            <pc:sldMk cId="168973296" sldId="264"/>
            <ac:grpSpMk id="7" creationId="{43C1E073-CF81-034B-8536-7E029FD59A1D}"/>
          </ac:grpSpMkLst>
        </pc:grpChg>
        <pc:grpChg chg="del ord">
          <ac:chgData name="Lorah Rakotoniaina" userId="7b23c94a-ac46-48c3-aef8-89df23fc74b8" providerId="ADAL" clId="{185980D0-5A4C-4479-849A-1459B3418284}" dt="2025-02-26T10:44:53.170" v="97" actId="478"/>
          <ac:grpSpMkLst>
            <pc:docMk/>
            <pc:sldMk cId="168973296" sldId="264"/>
            <ac:grpSpMk id="11" creationId="{B2FA7D02-DDD8-842F-80B7-EEBFB66EE5DE}"/>
          </ac:grpSpMkLst>
        </pc:grpChg>
        <pc:grpChg chg="del ord">
          <ac:chgData name="Lorah Rakotoniaina" userId="7b23c94a-ac46-48c3-aef8-89df23fc74b8" providerId="ADAL" clId="{185980D0-5A4C-4479-849A-1459B3418284}" dt="2025-02-26T10:45:03.880" v="100" actId="478"/>
          <ac:grpSpMkLst>
            <pc:docMk/>
            <pc:sldMk cId="168973296" sldId="264"/>
            <ac:grpSpMk id="15" creationId="{4B30E1FF-BDBE-AFCA-498F-59E6B17EE0F3}"/>
          </ac:grpSpMkLst>
        </pc:grpChg>
        <pc:grpChg chg="add mod">
          <ac:chgData name="Lorah Rakotoniaina" userId="7b23c94a-ac46-48c3-aef8-89df23fc74b8" providerId="ADAL" clId="{185980D0-5A4C-4479-849A-1459B3418284}" dt="2025-02-26T10:42:16.447" v="63" actId="14100"/>
          <ac:grpSpMkLst>
            <pc:docMk/>
            <pc:sldMk cId="168973296" sldId="264"/>
            <ac:grpSpMk id="21" creationId="{FEF8B709-FA70-0068-744D-482379A1D8B6}"/>
          </ac:grpSpMkLst>
        </pc:grpChg>
        <pc:grpChg chg="mod">
          <ac:chgData name="Lorah Rakotoniaina" userId="7b23c94a-ac46-48c3-aef8-89df23fc74b8" providerId="ADAL" clId="{185980D0-5A4C-4479-849A-1459B3418284}" dt="2025-02-26T10:42:16.447" v="63" actId="14100"/>
          <ac:grpSpMkLst>
            <pc:docMk/>
            <pc:sldMk cId="168973296" sldId="264"/>
            <ac:grpSpMk id="24" creationId="{59FD4AFC-6D50-856A-F675-1B438BB00C9C}"/>
          </ac:grpSpMkLst>
        </pc:grpChg>
        <pc:grpChg chg="mod">
          <ac:chgData name="Lorah Rakotoniaina" userId="7b23c94a-ac46-48c3-aef8-89df23fc74b8" providerId="ADAL" clId="{185980D0-5A4C-4479-849A-1459B3418284}" dt="2025-02-26T10:42:16.447" v="63" actId="14100"/>
          <ac:grpSpMkLst>
            <pc:docMk/>
            <pc:sldMk cId="168973296" sldId="264"/>
            <ac:grpSpMk id="27" creationId="{64646D88-7BD3-B6C4-EAEB-DDE242AC28EA}"/>
          </ac:grpSpMkLst>
        </pc:grpChg>
        <pc:grpChg chg="add mod ord">
          <ac:chgData name="Lorah Rakotoniaina" userId="7b23c94a-ac46-48c3-aef8-89df23fc74b8" providerId="ADAL" clId="{185980D0-5A4C-4479-849A-1459B3418284}" dt="2025-02-26T10:44:39.034" v="93" actId="1076"/>
          <ac:grpSpMkLst>
            <pc:docMk/>
            <pc:sldMk cId="168973296" sldId="264"/>
            <ac:grpSpMk id="30" creationId="{B009730B-BCFB-6CC7-49D6-2E243D3ACDA1}"/>
          </ac:grpSpMkLst>
        </pc:grpChg>
        <pc:grpChg chg="add del mod ord">
          <ac:chgData name="Lorah Rakotoniaina" userId="7b23c94a-ac46-48c3-aef8-89df23fc74b8" providerId="ADAL" clId="{185980D0-5A4C-4479-849A-1459B3418284}" dt="2025-02-26T10:47:40.442" v="117" actId="207"/>
          <ac:grpSpMkLst>
            <pc:docMk/>
            <pc:sldMk cId="168973296" sldId="264"/>
            <ac:grpSpMk id="33" creationId="{E7484AD1-2C88-9454-0E17-7CF7E97F90D0}"/>
          </ac:grpSpMkLst>
        </pc:grpChg>
        <pc:grpChg chg="mod ord">
          <ac:chgData name="Lorah Rakotoniaina" userId="7b23c94a-ac46-48c3-aef8-89df23fc74b8" providerId="ADAL" clId="{185980D0-5A4C-4479-849A-1459B3418284}" dt="2025-02-26T10:47:35.984" v="116" actId="207"/>
          <ac:grpSpMkLst>
            <pc:docMk/>
            <pc:sldMk cId="168973296" sldId="264"/>
            <ac:grpSpMk id="36" creationId="{9C3CF867-95B1-3C29-9BF8-BB1981B3B098}"/>
          </ac:grpSpMkLst>
        </pc:grpChg>
        <pc:grpChg chg="mod ord">
          <ac:chgData name="Lorah Rakotoniaina" userId="7b23c94a-ac46-48c3-aef8-89df23fc74b8" providerId="ADAL" clId="{185980D0-5A4C-4479-849A-1459B3418284}" dt="2025-02-26T10:47:29.737" v="115" actId="207"/>
          <ac:grpSpMkLst>
            <pc:docMk/>
            <pc:sldMk cId="168973296" sldId="264"/>
            <ac:grpSpMk id="39" creationId="{ED8BA2ED-3817-9C2C-A068-2958CB9C588F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B8D6F57-6F95-59DB-3AD7-66EB84B20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2AF453-9FE4-51A5-02E3-82C1EE73F1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22435-4C67-408D-B08D-45A1A87DEF8D}" type="datetimeFigureOut">
              <a:rPr lang="fr-FR" smtClean="0"/>
              <a:t>27/02/2025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C2F2B1-A907-5043-0C32-CBB50A5ADA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C28E6E-2572-14F5-3C29-34A9B892BA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B3A4A-70F1-49C9-9852-9B21B892B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04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8D852-8803-4792-86E6-B909980E456C}" type="datetimeFigureOut">
              <a:rPr lang="fr-FR" smtClean="0"/>
              <a:t>27/02/2025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F68E-D071-4DDD-91E3-9D08CCF0AF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59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F68E-D071-4DDD-91E3-9D08CCF0AFF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99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tes les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17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5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utes les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4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7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25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2234EE-F636-6197-34F9-2D7DF30DA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3" name="Image 2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8F3383BE-7F23-BCB8-7E08-0F99B344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5482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DB5DDE-4BB3-4DAA-0509-4B6A7530217D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F080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5467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764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41404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764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03119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F080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167306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E8DACDC2-7347-52D4-F5B9-2F842B7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5150660"/>
            <a:ext cx="2285999" cy="102992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E7B006-0829-057C-9F88-B4C3C79671BE}"/>
              </a:ext>
            </a:extLst>
          </p:cNvPr>
          <p:cNvSpPr txBox="1"/>
          <p:nvPr/>
        </p:nvSpPr>
        <p:spPr>
          <a:xfrm>
            <a:off x="1076967" y="3020185"/>
            <a:ext cx="10038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080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 EST LE SEL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BE5C14-7211-B28C-69BE-910A8FD6704E}"/>
              </a:ext>
            </a:extLst>
          </p:cNvPr>
          <p:cNvSpPr txBox="1"/>
          <p:nvPr/>
        </p:nvSpPr>
        <p:spPr>
          <a:xfrm>
            <a:off x="3695366" y="2144909"/>
            <a:ext cx="4801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Présentation</a:t>
            </a:r>
            <a:endParaRPr lang="fr-FR" sz="4800" b="1" dirty="0">
              <a:solidFill>
                <a:srgbClr val="5947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4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me basic principles you can apply…">
            <a:extLst>
              <a:ext uri="{FF2B5EF4-FFF2-40B4-BE49-F238E27FC236}">
                <a16:creationId xmlns:a16="http://schemas.microsoft.com/office/drawing/2014/main" id="{BABC8ABB-8E11-1EBD-93A8-8AFB696363D5}"/>
              </a:ext>
            </a:extLst>
          </p:cNvPr>
          <p:cNvSpPr txBox="1"/>
          <p:nvPr/>
        </p:nvSpPr>
        <p:spPr>
          <a:xfrm>
            <a:off x="682285" y="1380994"/>
            <a:ext cx="10817348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>
                <a:solidFill>
                  <a:srgbClr val="424242"/>
                </a:solidFill>
              </a:defRPr>
            </a:lvl1pPr>
          </a:lstStyle>
          <a:p>
            <a:pPr algn="ctr"/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Une association 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protestante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 Extra Bold" panose="020B0804020202020204" pitchFamily="34" charset="0"/>
                <a:ea typeface="DIN 2014 Extra Bold" panose="020B0804020202020204" pitchFamily="34" charset="0"/>
              </a:rPr>
              <a:t> </a:t>
            </a:r>
          </a:p>
          <a:p>
            <a:pPr algn="ctr"/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de 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solidarité internationale 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qui cherche </a:t>
            </a:r>
          </a:p>
          <a:p>
            <a:pPr algn="ctr"/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à 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améliorer les conditions de vie </a:t>
            </a:r>
          </a:p>
          <a:p>
            <a:pPr algn="ctr"/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dans les 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 Extra Bold" panose="020B0804020202020204" pitchFamily="34" charset="0"/>
                <a:ea typeface="DIN 2014 Extra Bold" panose="020B0804020202020204" pitchFamily="34" charset="0"/>
                <a:cs typeface="Lato Black" panose="020F0502020204030203" pitchFamily="34" charset="0"/>
              </a:rPr>
              <a:t>pays en situation de pauvreté</a:t>
            </a:r>
            <a:r>
              <a:rPr lang="fr-FR" sz="4800" b="0" i="0" u="none" strike="noStrike" baseline="0" dirty="0">
                <a:solidFill>
                  <a:srgbClr val="594797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.</a:t>
            </a:r>
          </a:p>
        </p:txBody>
      </p:sp>
      <p:pic>
        <p:nvPicPr>
          <p:cNvPr id="5" name="Image 4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AE1CC81A-3143-9599-7162-7B1476318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5150660"/>
            <a:ext cx="2285999" cy="10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7524-BC37-850B-4EB9-2C631B732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9017DE0-4BEF-D2C6-05E1-8F0C43B40C7F}"/>
              </a:ext>
            </a:extLst>
          </p:cNvPr>
          <p:cNvGrpSpPr/>
          <p:nvPr/>
        </p:nvGrpSpPr>
        <p:grpSpPr>
          <a:xfrm>
            <a:off x="6301308" y="528517"/>
            <a:ext cx="5146552" cy="2631106"/>
            <a:chOff x="6282097" y="1711694"/>
            <a:chExt cx="4320480" cy="1980000"/>
          </a:xfrm>
          <a:effectLst/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BF2CFE-24A5-F01D-A3A8-C4341477D608}"/>
                </a:ext>
              </a:extLst>
            </p:cNvPr>
            <p:cNvSpPr/>
            <p:nvPr/>
          </p:nvSpPr>
          <p:spPr>
            <a:xfrm>
              <a:off x="6282097" y="1711694"/>
              <a:ext cx="432048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1E705AB-584F-54DC-4F42-54FBF7A637B6}"/>
                </a:ext>
              </a:extLst>
            </p:cNvPr>
            <p:cNvSpPr txBox="1"/>
            <p:nvPr/>
          </p:nvSpPr>
          <p:spPr>
            <a:xfrm>
              <a:off x="6352806" y="2407851"/>
              <a:ext cx="4179062" cy="769441"/>
            </a:xfrm>
            <a:prstGeom prst="rect">
              <a:avLst/>
            </a:prstGeom>
            <a:noFill/>
            <a:ln>
              <a:noFill/>
            </a:ln>
            <a:effectLst>
              <a:outerShdw blurRad="215900" dist="114300" dir="3660000" sx="105000" sy="105000" algn="ctr" rotWithShape="0">
                <a:srgbClr val="000000">
                  <a:alpha val="59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rgbClr val="005198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RESPONSABLE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5E6CF06-66C4-E780-ED96-714B628FA9B0}"/>
              </a:ext>
            </a:extLst>
          </p:cNvPr>
          <p:cNvGrpSpPr/>
          <p:nvPr/>
        </p:nvGrpSpPr>
        <p:grpSpPr>
          <a:xfrm>
            <a:off x="742397" y="528517"/>
            <a:ext cx="5146552" cy="2631106"/>
            <a:chOff x="1595919" y="1711694"/>
            <a:chExt cx="4320480" cy="1980000"/>
          </a:xfrm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B7DC69-BE75-E3F3-7EBE-CA33A6A6502A}"/>
                </a:ext>
              </a:extLst>
            </p:cNvPr>
            <p:cNvSpPr/>
            <p:nvPr/>
          </p:nvSpPr>
          <p:spPr>
            <a:xfrm>
              <a:off x="1595919" y="1711694"/>
              <a:ext cx="432048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60C8DF6-15B9-66FF-69DD-4FB7731A67E1}"/>
                </a:ext>
              </a:extLst>
            </p:cNvPr>
            <p:cNvSpPr txBox="1"/>
            <p:nvPr/>
          </p:nvSpPr>
          <p:spPr>
            <a:xfrm>
              <a:off x="1947361" y="2575136"/>
              <a:ext cx="361759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rgbClr val="005198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CHRÉTIEN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B4227EE-A5BF-75C9-305D-8CC42399847B}"/>
                </a:ext>
              </a:extLst>
            </p:cNvPr>
            <p:cNvSpPr txBox="1"/>
            <p:nvPr/>
          </p:nvSpPr>
          <p:spPr>
            <a:xfrm>
              <a:off x="1859850" y="2330906"/>
              <a:ext cx="37926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>
                      <a:lumMod val="50000"/>
                    </a:schemeClr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  <a:t>un engagement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86EA07-A2A3-D726-A117-0297BD53CAC3}"/>
              </a:ext>
            </a:extLst>
          </p:cNvPr>
          <p:cNvGrpSpPr/>
          <p:nvPr/>
        </p:nvGrpSpPr>
        <p:grpSpPr>
          <a:xfrm>
            <a:off x="742397" y="3485344"/>
            <a:ext cx="5146552" cy="2631106"/>
            <a:chOff x="1598846" y="4048608"/>
            <a:chExt cx="4320480" cy="1980000"/>
          </a:xfrm>
          <a:effectLst/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E4FF31-3F8C-4232-8FB8-8381BF5EDC98}"/>
                </a:ext>
              </a:extLst>
            </p:cNvPr>
            <p:cNvSpPr/>
            <p:nvPr/>
          </p:nvSpPr>
          <p:spPr>
            <a:xfrm>
              <a:off x="1598846" y="4048608"/>
              <a:ext cx="432048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F162D1F-EC70-C14F-8F85-2320D43FB52C}"/>
                </a:ext>
              </a:extLst>
            </p:cNvPr>
            <p:cNvSpPr txBox="1"/>
            <p:nvPr/>
          </p:nvSpPr>
          <p:spPr>
            <a:xfrm>
              <a:off x="1935759" y="4888890"/>
              <a:ext cx="365662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rgbClr val="005198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PAUVRETÉ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5511351-BC30-57F9-815A-56D0093C7019}"/>
                </a:ext>
              </a:extLst>
            </p:cNvPr>
            <p:cNvSpPr txBox="1"/>
            <p:nvPr/>
          </p:nvSpPr>
          <p:spPr>
            <a:xfrm>
              <a:off x="1862777" y="4658058"/>
              <a:ext cx="37926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>
                      <a:lumMod val="50000"/>
                    </a:schemeClr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  <a:t>contre la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78F2FC7-6337-D02B-7FF5-BB59852F3A7C}"/>
              </a:ext>
            </a:extLst>
          </p:cNvPr>
          <p:cNvGrpSpPr/>
          <p:nvPr/>
        </p:nvGrpSpPr>
        <p:grpSpPr>
          <a:xfrm>
            <a:off x="6303051" y="3485344"/>
            <a:ext cx="5146552" cy="2631106"/>
            <a:chOff x="6283560" y="4048608"/>
            <a:chExt cx="4320480" cy="1980000"/>
          </a:xfrm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DFCA69-BF39-21FD-D5AF-428E73644E18}"/>
                </a:ext>
              </a:extLst>
            </p:cNvPr>
            <p:cNvSpPr/>
            <p:nvPr/>
          </p:nvSpPr>
          <p:spPr>
            <a:xfrm>
              <a:off x="6283560" y="4048608"/>
              <a:ext cx="4320480" cy="19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F9D2558-A40E-7EDE-0BF6-93703DDC451C}"/>
                </a:ext>
              </a:extLst>
            </p:cNvPr>
            <p:cNvSpPr txBox="1"/>
            <p:nvPr/>
          </p:nvSpPr>
          <p:spPr>
            <a:xfrm>
              <a:off x="6283560" y="4891089"/>
              <a:ext cx="432048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rgbClr val="005198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PARTENAIRES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699D726-8134-981C-1606-4F0C95F17065}"/>
                </a:ext>
              </a:extLst>
            </p:cNvPr>
            <p:cNvSpPr txBox="1"/>
            <p:nvPr/>
          </p:nvSpPr>
          <p:spPr>
            <a:xfrm>
              <a:off x="6546027" y="4376688"/>
              <a:ext cx="379261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>
                      <a:lumMod val="50000"/>
                    </a:schemeClr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  <a:t>ici avec vous,</a:t>
              </a:r>
            </a:p>
            <a:p>
              <a:pPr algn="ctr"/>
              <a:r>
                <a:rPr lang="fr-FR" sz="2400" dirty="0">
                  <a:solidFill>
                    <a:schemeClr val="bg1">
                      <a:lumMod val="50000"/>
                    </a:schemeClr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  <a:t>là-bas avec des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D0992A7-B616-9153-B1D2-6C13ADD81E2C}"/>
                </a:ext>
              </a:extLst>
            </p:cNvPr>
            <p:cNvSpPr txBox="1"/>
            <p:nvPr/>
          </p:nvSpPr>
          <p:spPr>
            <a:xfrm>
              <a:off x="6546027" y="5370171"/>
              <a:ext cx="37926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>
                      <a:lumMod val="50000"/>
                    </a:schemeClr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  <a:t>locaux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22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EEFC7-92CF-B20D-5D7A-11F7538B6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B009730B-BCFB-6CC7-49D6-2E243D3ACDA1}"/>
              </a:ext>
            </a:extLst>
          </p:cNvPr>
          <p:cNvGrpSpPr/>
          <p:nvPr/>
        </p:nvGrpSpPr>
        <p:grpSpPr>
          <a:xfrm>
            <a:off x="701985" y="507203"/>
            <a:ext cx="5083084" cy="2631106"/>
            <a:chOff x="1593350" y="1711694"/>
            <a:chExt cx="4323049" cy="1980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9211D1-C803-EABB-DEE8-2EAA19750112}"/>
                </a:ext>
              </a:extLst>
            </p:cNvPr>
            <p:cNvSpPr/>
            <p:nvPr/>
          </p:nvSpPr>
          <p:spPr>
            <a:xfrm>
              <a:off x="1595919" y="1711694"/>
              <a:ext cx="4320480" cy="1980000"/>
            </a:xfrm>
            <a:prstGeom prst="rect">
              <a:avLst/>
            </a:prstGeom>
            <a:solidFill>
              <a:srgbClr val="EA509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AA5DCB2-5E7E-B7F6-7C55-7D2C8C3F6065}"/>
                </a:ext>
              </a:extLst>
            </p:cNvPr>
            <p:cNvSpPr txBox="1"/>
            <p:nvPr/>
          </p:nvSpPr>
          <p:spPr>
            <a:xfrm>
              <a:off x="1593350" y="2317440"/>
              <a:ext cx="4320480" cy="76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350"/>
                </a:spcAft>
              </a:pPr>
              <a:r>
                <a:rPr lang="fr-FR" sz="3600" dirty="0">
                  <a:solidFill>
                    <a:schemeClr val="bg1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  <a:cs typeface="Arial" panose="020B0604020202020204" pitchFamily="34" charset="0"/>
                </a:rPr>
                <a:t>PARRAINAGE</a:t>
              </a:r>
              <a:br>
                <a:rPr lang="fr-FR" sz="3600" b="1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Agir pour un enfant à la fois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7484AD1-2C88-9454-0E17-7CF7E97F90D0}"/>
              </a:ext>
            </a:extLst>
          </p:cNvPr>
          <p:cNvGrpSpPr/>
          <p:nvPr/>
        </p:nvGrpSpPr>
        <p:grpSpPr>
          <a:xfrm>
            <a:off x="701984" y="3443303"/>
            <a:ext cx="5080065" cy="2631106"/>
            <a:chOff x="1598845" y="4048608"/>
            <a:chExt cx="4320481" cy="1980000"/>
          </a:xfrm>
          <a:solidFill>
            <a:srgbClr val="1FB5BF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C9FC3F-663B-99BC-131F-9F4D2404D89D}"/>
                </a:ext>
              </a:extLst>
            </p:cNvPr>
            <p:cNvSpPr/>
            <p:nvPr/>
          </p:nvSpPr>
          <p:spPr>
            <a:xfrm>
              <a:off x="1598846" y="4048608"/>
              <a:ext cx="4320480" cy="1980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D643342-09A7-0A60-3D06-4F089280E69E}"/>
                </a:ext>
              </a:extLst>
            </p:cNvPr>
            <p:cNvSpPr txBox="1"/>
            <p:nvPr/>
          </p:nvSpPr>
          <p:spPr>
            <a:xfrm>
              <a:off x="1598845" y="4517479"/>
              <a:ext cx="4320480" cy="1042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chemeClr val="bg1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</a:rPr>
                <a:t>SENSIBILISATION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Éducation au développement </a:t>
              </a:r>
              <a:b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et aux questions de pauvreté</a:t>
              </a:r>
              <a:endParaRPr lang="fr-FR" sz="3600" dirty="0">
                <a:solidFill>
                  <a:schemeClr val="bg1"/>
                </a:solidFill>
                <a:latin typeface="DIN 2014 Light" panose="020B0404020202020204" pitchFamily="34" charset="0"/>
                <a:ea typeface="DIN 2014 Light" panose="020B040402020202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C3CF867-95B1-3C29-9BF8-BB1981B3B098}"/>
              </a:ext>
            </a:extLst>
          </p:cNvPr>
          <p:cNvGrpSpPr/>
          <p:nvPr/>
        </p:nvGrpSpPr>
        <p:grpSpPr>
          <a:xfrm>
            <a:off x="6344294" y="3443303"/>
            <a:ext cx="5083083" cy="2631106"/>
            <a:chOff x="6280991" y="4048608"/>
            <a:chExt cx="4323049" cy="1980000"/>
          </a:xfrm>
          <a:solidFill>
            <a:srgbClr val="E41B13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B0699D-BB54-0800-9CBE-8A661D73497D}"/>
                </a:ext>
              </a:extLst>
            </p:cNvPr>
            <p:cNvSpPr/>
            <p:nvPr/>
          </p:nvSpPr>
          <p:spPr>
            <a:xfrm>
              <a:off x="6283560" y="4048608"/>
              <a:ext cx="4320480" cy="1980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9D8AFF4-B0C3-49D3-3053-5437E42B101A}"/>
                </a:ext>
              </a:extLst>
            </p:cNvPr>
            <p:cNvSpPr txBox="1"/>
            <p:nvPr/>
          </p:nvSpPr>
          <p:spPr>
            <a:xfrm>
              <a:off x="6280991" y="4517479"/>
              <a:ext cx="4311057" cy="10422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chemeClr val="bg1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</a:rPr>
                <a:t>URGENCES</a:t>
              </a:r>
              <a:br>
                <a:rPr lang="fr-FR" sz="36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Répondre aux urgences </a:t>
              </a:r>
              <a:b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</a:br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et crises humanitaires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D8BA2ED-3817-9C2C-A068-2958CB9C588F}"/>
              </a:ext>
            </a:extLst>
          </p:cNvPr>
          <p:cNvGrpSpPr/>
          <p:nvPr/>
        </p:nvGrpSpPr>
        <p:grpSpPr>
          <a:xfrm>
            <a:off x="6344294" y="507203"/>
            <a:ext cx="5083084" cy="2631106"/>
            <a:chOff x="6279529" y="1711694"/>
            <a:chExt cx="4323049" cy="1980000"/>
          </a:xfrm>
          <a:solidFill>
            <a:srgbClr val="F3940F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1979DF-31CD-DE60-00B5-155F7FEFF655}"/>
                </a:ext>
              </a:extLst>
            </p:cNvPr>
            <p:cNvSpPr/>
            <p:nvPr/>
          </p:nvSpPr>
          <p:spPr>
            <a:xfrm>
              <a:off x="6282098" y="1711694"/>
              <a:ext cx="4320480" cy="1980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1CE4727-9D8A-1596-B7CC-7B1C860346E4}"/>
                </a:ext>
              </a:extLst>
            </p:cNvPr>
            <p:cNvSpPr txBox="1"/>
            <p:nvPr/>
          </p:nvSpPr>
          <p:spPr>
            <a:xfrm>
              <a:off x="6279529" y="2317440"/>
              <a:ext cx="4320480" cy="764322"/>
            </a:xfrm>
            <a:prstGeom prst="rect">
              <a:avLst/>
            </a:prstGeom>
            <a:noFill/>
            <a:ln>
              <a:noFill/>
            </a:ln>
            <a:effectLst>
              <a:outerShdw blurRad="215900" dist="114300" dir="3660000" sx="105000" sy="105000" algn="ctr" rotWithShape="0">
                <a:srgbClr val="000000">
                  <a:alpha val="59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chemeClr val="bg1"/>
                  </a:solidFill>
                  <a:latin typeface="DIN 2014 Extra Bold" panose="020B0804020202020204" pitchFamily="34" charset="0"/>
                  <a:ea typeface="DIN 2014 Extra Bold" panose="020B0804020202020204" pitchFamily="34" charset="0"/>
                </a:rPr>
                <a:t>PROJETS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DIN 2014 Light" panose="020B0404020202020204" pitchFamily="34" charset="0"/>
                  <a:ea typeface="DIN 2014 Light" panose="020B0404020202020204" pitchFamily="34" charset="0"/>
                  <a:cs typeface="Arial" panose="020B0604020202020204" pitchFamily="34" charset="0"/>
                </a:rPr>
                <a:t>Agir pour une communauté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5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8F9AF-C85C-1FD7-F38B-D6275590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D942D3D-5F97-40C1-4D86-1E7AFE7355E6}"/>
              </a:ext>
            </a:extLst>
          </p:cNvPr>
          <p:cNvSpPr txBox="1"/>
          <p:nvPr/>
        </p:nvSpPr>
        <p:spPr>
          <a:xfrm>
            <a:off x="-24001" y="312953"/>
            <a:ext cx="122399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 dirty="0">
                <a:solidFill>
                  <a:srgbClr val="594797"/>
                </a:solidFill>
                <a:effectLst/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POUR ALLER PLUS LOIN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F2DDBF4-6242-26CB-AE2D-885145915BBE}"/>
              </a:ext>
            </a:extLst>
          </p:cNvPr>
          <p:cNvGrpSpPr/>
          <p:nvPr/>
        </p:nvGrpSpPr>
        <p:grpSpPr>
          <a:xfrm>
            <a:off x="3807643" y="1418138"/>
            <a:ext cx="6622192" cy="4464495"/>
            <a:chOff x="8803849" y="932285"/>
            <a:chExt cx="6622192" cy="4464495"/>
          </a:xfrm>
        </p:grpSpPr>
        <p:sp>
          <p:nvSpPr>
            <p:cNvPr id="7" name="Titre 1">
              <a:extLst>
                <a:ext uri="{FF2B5EF4-FFF2-40B4-BE49-F238E27FC236}">
                  <a16:creationId xmlns:a16="http://schemas.microsoft.com/office/drawing/2014/main" id="{8189D2EE-A7A6-BBE7-94FF-D8741B624C43}"/>
                </a:ext>
              </a:extLst>
            </p:cNvPr>
            <p:cNvSpPr txBox="1">
              <a:spLocks/>
            </p:cNvSpPr>
            <p:nvPr/>
          </p:nvSpPr>
          <p:spPr>
            <a:xfrm>
              <a:off x="9971184" y="932285"/>
              <a:ext cx="4426019" cy="91572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Prier</a:t>
              </a:r>
              <a:endParaRPr lang="fr-FR" sz="4800" dirty="0">
                <a:solidFill>
                  <a:srgbClr val="F0808D"/>
                </a:solidFill>
                <a:effectLst/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BE65F28-C20B-A0B7-1008-34454725A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F0808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49" y="1160444"/>
              <a:ext cx="644599" cy="64459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BD9F66-CAC2-024E-79B9-7922376A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0808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0471" y="4753857"/>
              <a:ext cx="571354" cy="49890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C7B09B-F96D-D504-7066-207E7F52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0808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7710" y="2087190"/>
              <a:ext cx="516875" cy="51687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ECB7705-61E5-437A-2FBA-92160843C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F0808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8975523" y="3844388"/>
              <a:ext cx="301247" cy="53407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DADFB9E-85C5-D519-7C3F-786F43346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F0808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523" y="2816913"/>
              <a:ext cx="689879" cy="696621"/>
            </a:xfrm>
            <a:prstGeom prst="rect">
              <a:avLst/>
            </a:prstGeom>
          </p:spPr>
        </p:pic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064B1190-34C0-63EB-5527-C12413C1FF79}"/>
                </a:ext>
              </a:extLst>
            </p:cNvPr>
            <p:cNvSpPr txBox="1">
              <a:spLocks/>
            </p:cNvSpPr>
            <p:nvPr/>
          </p:nvSpPr>
          <p:spPr>
            <a:xfrm>
              <a:off x="9968530" y="1918369"/>
              <a:ext cx="4426019" cy="673838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S’abonner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1563CF75-30CD-1D45-69EE-4998CC1BD50A}"/>
                </a:ext>
              </a:extLst>
            </p:cNvPr>
            <p:cNvSpPr txBox="1">
              <a:spLocks/>
            </p:cNvSpPr>
            <p:nvPr/>
          </p:nvSpPr>
          <p:spPr>
            <a:xfrm>
              <a:off x="9968530" y="4629219"/>
              <a:ext cx="4426019" cy="7675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Donner</a:t>
              </a:r>
              <a:r>
                <a:rPr lang="fr-FR" sz="4400" dirty="0">
                  <a:effectLst>
                    <a:glow rad="101600">
                      <a:srgbClr val="00B0F0">
                        <a:alpha val="31000"/>
                      </a:srgbClr>
                    </a:glow>
                  </a:effectLst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 </a:t>
              </a: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36A286D2-44D0-890C-6101-B88FF721B707}"/>
                </a:ext>
              </a:extLst>
            </p:cNvPr>
            <p:cNvSpPr txBox="1">
              <a:spLocks/>
            </p:cNvSpPr>
            <p:nvPr/>
          </p:nvSpPr>
          <p:spPr>
            <a:xfrm>
              <a:off x="9968530" y="2689703"/>
              <a:ext cx="5457511" cy="96357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devenir</a:t>
              </a:r>
              <a:r>
                <a:rPr lang="fr-FR" sz="4400" dirty="0">
                  <a:effectLst>
                    <a:glow rad="101600">
                      <a:srgbClr val="00B0F0">
                        <a:alpha val="31000"/>
                      </a:srgbClr>
                    </a:glow>
                  </a:effectLst>
                  <a:latin typeface="DIN 2014 Extra Bold" panose="020B0804020202020204" pitchFamily="34" charset="0"/>
                  <a:ea typeface="DIN 2014 Extra Bold" panose="020B0804020202020204" pitchFamily="34" charset="0"/>
                  <a:cs typeface="Lato Black" panose="020F0502020204030203" pitchFamily="34" charset="0"/>
                </a:rPr>
                <a:t> </a:t>
              </a: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délégué</a:t>
              </a:r>
            </a:p>
          </p:txBody>
        </p:sp>
        <p:sp>
          <p:nvSpPr>
            <p:cNvPr id="16" name="Titre 1">
              <a:extLst>
                <a:ext uri="{FF2B5EF4-FFF2-40B4-BE49-F238E27FC236}">
                  <a16:creationId xmlns:a16="http://schemas.microsoft.com/office/drawing/2014/main" id="{014CBC9B-928E-0A53-BBAB-50CB9443B1D8}"/>
                </a:ext>
              </a:extLst>
            </p:cNvPr>
            <p:cNvSpPr txBox="1">
              <a:spLocks/>
            </p:cNvSpPr>
            <p:nvPr/>
          </p:nvSpPr>
          <p:spPr>
            <a:xfrm>
              <a:off x="9968530" y="3709575"/>
              <a:ext cx="4426019" cy="724478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fr-FR" sz="4000" dirty="0">
                  <a:solidFill>
                    <a:srgbClr val="F0808D"/>
                  </a:solidFill>
                  <a:effectLst/>
                  <a:latin typeface="Lato ExtraBold" panose="020F0502020204030204" pitchFamily="34" charset="0"/>
                  <a:ea typeface="Lato ExtraBold" panose="020F0502020204030204" pitchFamily="34" charset="0"/>
                  <a:cs typeface="Lato ExtraBold" panose="020F0502020204030204" pitchFamily="34" charset="0"/>
                </a:rPr>
                <a:t>parrainer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17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B488-9AED-A180-60BA-FA715D77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olice, texte, écriture manuscrite, typographie&#10;&#10;Le contenu généré par l’IA peut être incorrect.">
            <a:extLst>
              <a:ext uri="{FF2B5EF4-FFF2-40B4-BE49-F238E27FC236}">
                <a16:creationId xmlns:a16="http://schemas.microsoft.com/office/drawing/2014/main" id="{DA87C1C0-82C5-4338-FA4D-D5C9B636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97" y="719370"/>
            <a:ext cx="4889405" cy="4954761"/>
          </a:xfrm>
          <a:prstGeom prst="rect">
            <a:avLst/>
          </a:prstGeom>
        </p:spPr>
      </p:pic>
      <p:pic>
        <p:nvPicPr>
          <p:cNvPr id="4" name="Image 3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FD411A6E-199A-53C5-2CA1-3EDC782A5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5150660"/>
            <a:ext cx="2285999" cy="10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5028"/>
      </p:ext>
    </p:extLst>
  </p:cSld>
  <p:clrMapOvr>
    <a:masterClrMapping/>
  </p:clrMapOvr>
</p:sld>
</file>

<file path=ppt/theme/theme1.xml><?xml version="1.0" encoding="utf-8"?>
<a:theme xmlns:a="http://schemas.openxmlformats.org/drawingml/2006/main" name="Toutes les pages">
  <a:themeElements>
    <a:clrScheme name="SEL">
      <a:dk1>
        <a:sysClr val="windowText" lastClr="000000"/>
      </a:dk1>
      <a:lt1>
        <a:sysClr val="window" lastClr="FFFFFF"/>
      </a:lt1>
      <a:dk2>
        <a:srgbClr val="4E5B6F"/>
      </a:dk2>
      <a:lt2>
        <a:srgbClr val="0655A9"/>
      </a:lt2>
      <a:accent1>
        <a:srgbClr val="EA5095"/>
      </a:accent1>
      <a:accent2>
        <a:srgbClr val="E41B13"/>
      </a:accent2>
      <a:accent3>
        <a:srgbClr val="F3940F"/>
      </a:accent3>
      <a:accent4>
        <a:srgbClr val="1FB5BF"/>
      </a:accent4>
      <a:accent5>
        <a:srgbClr val="738AC8"/>
      </a:accent5>
      <a:accent6>
        <a:srgbClr val="7030A0"/>
      </a:accent6>
      <a:hlink>
        <a:srgbClr val="84B855"/>
      </a:hlink>
      <a:folHlink>
        <a:srgbClr val="5F77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A1DF21E068C47A802AE6D4945CB9B" ma:contentTypeVersion="19" ma:contentTypeDescription="Crée un document." ma:contentTypeScope="" ma:versionID="bd56a06fadcfb2cb0e6b5b5392909366">
  <xsd:schema xmlns:xsd="http://www.w3.org/2001/XMLSchema" xmlns:xs="http://www.w3.org/2001/XMLSchema" xmlns:p="http://schemas.microsoft.com/office/2006/metadata/properties" xmlns:ns2="e493067b-7ba7-418f-b142-f374f34abedb" xmlns:ns3="93c76aaa-d957-4ac2-83c2-919a5a2eccf6" targetNamespace="http://schemas.microsoft.com/office/2006/metadata/properties" ma:root="true" ma:fieldsID="76106ece0ede5853a158e679f3832f65" ns2:_="" ns3:_="">
    <xsd:import namespace="e493067b-7ba7-418f-b142-f374f34abedb"/>
    <xsd:import namespace="93c76aaa-d957-4ac2-83c2-919a5a2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Volu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3067b-7ba7-418f-b142-f374f34a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f34c10e-301d-4ab5-af09-192bc342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Volume" ma:index="26" nillable="true" ma:displayName="Volume" ma:format="Dropdown" ma:internalName="Volum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76aaa-d957-4ac2-83c2-919a5a2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e65c91-67dd-4a3c-881a-b260cf77d5c5}" ma:internalName="TaxCatchAll" ma:showField="CatchAllData" ma:web="93c76aaa-d957-4ac2-83c2-919a5a2ecc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93067b-7ba7-418f-b142-f374f34abedb">
      <Terms xmlns="http://schemas.microsoft.com/office/infopath/2007/PartnerControls"/>
    </lcf76f155ced4ddcb4097134ff3c332f>
    <Volume xmlns="e493067b-7ba7-418f-b142-f374f34abedb" xsi:nil="true"/>
    <TaxCatchAll xmlns="93c76aaa-d957-4ac2-83c2-919a5a2eccf6" xsi:nil="true"/>
  </documentManagement>
</p:properties>
</file>

<file path=customXml/itemProps1.xml><?xml version="1.0" encoding="utf-8"?>
<ds:datastoreItem xmlns:ds="http://schemas.openxmlformats.org/officeDocument/2006/customXml" ds:itemID="{7256F962-1324-410B-83B5-FBF51ACDF7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A15FBB-C7EF-40CB-A229-B5C5E71FB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93067b-7ba7-418f-b142-f374f34abedb"/>
    <ds:schemaRef ds:uri="93c76aaa-d957-4ac2-83c2-919a5a2ecc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EA458-D0C7-4CB3-9F42-ED168C46EC4D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93c76aaa-d957-4ac2-83c2-919a5a2eccf6"/>
    <ds:schemaRef ds:uri="http://schemas.openxmlformats.org/package/2006/metadata/core-properties"/>
    <ds:schemaRef ds:uri="e493067b-7ba7-418f-b142-f374f34abedb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</Words>
  <Application>Microsoft Office PowerPoint</Application>
  <PresentationFormat>Grand écran</PresentationFormat>
  <Paragraphs>28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</vt:i4>
      </vt:variant>
    </vt:vector>
  </HeadingPairs>
  <TitlesOfParts>
    <vt:vector size="17" baseType="lpstr">
      <vt:lpstr>Aptos</vt:lpstr>
      <vt:lpstr>Arial</vt:lpstr>
      <vt:lpstr>DIN 2014</vt:lpstr>
      <vt:lpstr>DIN 2014 Extra Bold</vt:lpstr>
      <vt:lpstr>DIN 2014 Light</vt:lpstr>
      <vt:lpstr>Lato</vt:lpstr>
      <vt:lpstr>Lato ExtraBold</vt:lpstr>
      <vt:lpstr>Toutes les pages</vt:lpstr>
      <vt:lpstr>Couverture et fin</vt:lpstr>
      <vt:lpstr>1_Couverture et fin</vt:lpstr>
      <vt:lpstr>2_Couverture et fin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Lynn Williams</dc:creator>
  <cp:lastModifiedBy>Lynn Williams</cp:lastModifiedBy>
  <cp:revision>5</cp:revision>
  <dcterms:created xsi:type="dcterms:W3CDTF">2025-02-07T08:50:30Z</dcterms:created>
  <dcterms:modified xsi:type="dcterms:W3CDTF">2025-02-27T16:06:58Z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0x010100DB2A1DF21E068C47A802AE6D4945CB9B</vt:lpwstr>
  </property>
  <property fmtid="{D5CDD505-2E9C-101B-9397-08002B2CF9AE}" pid="3" name="MediaServiceImageTags">
    <vt:lpwstr/>
  </property>
</Properties>
</file>