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  <p:sldMasterId id="2147483652" r:id="rId5"/>
    <p:sldMasterId id="2147483654" r:id="rId6"/>
    <p:sldMasterId id="2147483657" r:id="rId7"/>
  </p:sldMasterIdLst>
  <p:notesMasterIdLst>
    <p:notesMasterId r:id="rId21"/>
  </p:notesMasterIdLst>
  <p:handoutMasterIdLst>
    <p:handoutMasterId r:id="rId22"/>
  </p:handoutMasterIdLst>
  <p:sldIdLst>
    <p:sldId id="257" r:id="rId8"/>
    <p:sldId id="312" r:id="rId9"/>
    <p:sldId id="367" r:id="rId10"/>
    <p:sldId id="368" r:id="rId11"/>
    <p:sldId id="359" r:id="rId12"/>
    <p:sldId id="369" r:id="rId13"/>
    <p:sldId id="370" r:id="rId14"/>
    <p:sldId id="355" r:id="rId15"/>
    <p:sldId id="371" r:id="rId16"/>
    <p:sldId id="362" r:id="rId17"/>
    <p:sldId id="372" r:id="rId18"/>
    <p:sldId id="363" r:id="rId19"/>
    <p:sldId id="36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4797"/>
    <a:srgbClr val="764583"/>
    <a:srgbClr val="F0808D"/>
    <a:srgbClr val="7E4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F3BDB-FB14-486D-8435-D0CC243FD019}" v="15" dt="2025-02-27T16:13:08.070"/>
    <p1510:client id="{EC919F32-2A7A-4F9B-A757-27E3B56E4274}" v="2" dt="2025-02-27T08:21:17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89" autoAdjust="0"/>
  </p:normalViewPr>
  <p:slideViewPr>
    <p:cSldViewPr snapToGrid="0">
      <p:cViewPr varScale="1">
        <p:scale>
          <a:sx n="91" d="100"/>
          <a:sy n="91" d="100"/>
        </p:scale>
        <p:origin x="333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illion" userId="b6270e09-05e4-4670-a60e-854c1134d52c" providerId="ADAL" clId="{EC919F32-2A7A-4F9B-A757-27E3B56E4274}"/>
    <pc:docChg chg="addSld delSld modSld">
      <pc:chgData name="Daniel Hillion" userId="b6270e09-05e4-4670-a60e-854c1134d52c" providerId="ADAL" clId="{EC919F32-2A7A-4F9B-A757-27E3B56E4274}" dt="2025-02-27T08:21:21.327" v="3" actId="47"/>
      <pc:docMkLst>
        <pc:docMk/>
      </pc:docMkLst>
      <pc:sldChg chg="del">
        <pc:chgData name="Daniel Hillion" userId="b6270e09-05e4-4670-a60e-854c1134d52c" providerId="ADAL" clId="{EC919F32-2A7A-4F9B-A757-27E3B56E4274}" dt="2025-02-27T08:21:05.255" v="1" actId="47"/>
        <pc:sldMkLst>
          <pc:docMk/>
          <pc:sldMk cId="510133253" sldId="290"/>
        </pc:sldMkLst>
      </pc:sldChg>
      <pc:sldChg chg="del">
        <pc:chgData name="Daniel Hillion" userId="b6270e09-05e4-4670-a60e-854c1134d52c" providerId="ADAL" clId="{EC919F32-2A7A-4F9B-A757-27E3B56E4274}" dt="2025-02-27T08:21:21.327" v="3" actId="47"/>
        <pc:sldMkLst>
          <pc:docMk/>
          <pc:sldMk cId="1279630076" sldId="361"/>
        </pc:sldMkLst>
      </pc:sldChg>
      <pc:sldChg chg="add">
        <pc:chgData name="Daniel Hillion" userId="b6270e09-05e4-4670-a60e-854c1134d52c" providerId="ADAL" clId="{EC919F32-2A7A-4F9B-A757-27E3B56E4274}" dt="2025-02-27T08:21:02.959" v="0"/>
        <pc:sldMkLst>
          <pc:docMk/>
          <pc:sldMk cId="1848830510" sldId="365"/>
        </pc:sldMkLst>
      </pc:sldChg>
      <pc:sldChg chg="add">
        <pc:chgData name="Daniel Hillion" userId="b6270e09-05e4-4670-a60e-854c1134d52c" providerId="ADAL" clId="{EC919F32-2A7A-4F9B-A757-27E3B56E4274}" dt="2025-02-27T08:21:17.532" v="2"/>
        <pc:sldMkLst>
          <pc:docMk/>
          <pc:sldMk cId="2361444448" sldId="366"/>
        </pc:sldMkLst>
      </pc:sldChg>
    </pc:docChg>
  </pc:docChgLst>
  <pc:docChgLst>
    <pc:chgData name="Lorah Rakotoniaina" userId="7b23c94a-ac46-48c3-aef8-89df23fc74b8" providerId="ADAL" clId="{32FF0E7B-BB99-430F-A4DF-4F2B98DAEFB7}"/>
    <pc:docChg chg="undo custSel addSld delSld modSld delMainMaster">
      <pc:chgData name="Lorah Rakotoniaina" userId="7b23c94a-ac46-48c3-aef8-89df23fc74b8" providerId="ADAL" clId="{32FF0E7B-BB99-430F-A4DF-4F2B98DAEFB7}" dt="2025-02-26T15:54:16.842" v="61" actId="2696"/>
      <pc:docMkLst>
        <pc:docMk/>
      </pc:docMkLst>
      <pc:sldChg chg="del">
        <pc:chgData name="Lorah Rakotoniaina" userId="7b23c94a-ac46-48c3-aef8-89df23fc74b8" providerId="ADAL" clId="{32FF0E7B-BB99-430F-A4DF-4F2B98DAEFB7}" dt="2025-02-26T14:09:37.331" v="0" actId="47"/>
        <pc:sldMkLst>
          <pc:docMk/>
          <pc:sldMk cId="565243438" sldId="256"/>
        </pc:sldMkLst>
      </pc:sldChg>
      <pc:sldChg chg="del">
        <pc:chgData name="Lorah Rakotoniaina" userId="7b23c94a-ac46-48c3-aef8-89df23fc74b8" providerId="ADAL" clId="{32FF0E7B-BB99-430F-A4DF-4F2B98DAEFB7}" dt="2025-02-26T14:09:37.331" v="0" actId="47"/>
        <pc:sldMkLst>
          <pc:docMk/>
          <pc:sldMk cId="1809658905" sldId="259"/>
        </pc:sldMkLst>
      </pc:sldChg>
      <pc:sldChg chg="del">
        <pc:chgData name="Lorah Rakotoniaina" userId="7b23c94a-ac46-48c3-aef8-89df23fc74b8" providerId="ADAL" clId="{32FF0E7B-BB99-430F-A4DF-4F2B98DAEFB7}" dt="2025-02-26T14:09:37.331" v="0" actId="47"/>
        <pc:sldMkLst>
          <pc:docMk/>
          <pc:sldMk cId="2214630332" sldId="262"/>
        </pc:sldMkLst>
      </pc:sldChg>
      <pc:sldChg chg="del">
        <pc:chgData name="Lorah Rakotoniaina" userId="7b23c94a-ac46-48c3-aef8-89df23fc74b8" providerId="ADAL" clId="{32FF0E7B-BB99-430F-A4DF-4F2B98DAEFB7}" dt="2025-02-26T14:09:37.331" v="0" actId="47"/>
        <pc:sldMkLst>
          <pc:docMk/>
          <pc:sldMk cId="124617474" sldId="263"/>
        </pc:sldMkLst>
      </pc:sldChg>
      <pc:sldChg chg="del">
        <pc:chgData name="Lorah Rakotoniaina" userId="7b23c94a-ac46-48c3-aef8-89df23fc74b8" providerId="ADAL" clId="{32FF0E7B-BB99-430F-A4DF-4F2B98DAEFB7}" dt="2025-02-26T14:09:37.331" v="0" actId="47"/>
        <pc:sldMkLst>
          <pc:docMk/>
          <pc:sldMk cId="168973296" sldId="264"/>
        </pc:sldMkLst>
      </pc:sldChg>
      <pc:sldChg chg="modSp add mod">
        <pc:chgData name="Lorah Rakotoniaina" userId="7b23c94a-ac46-48c3-aef8-89df23fc74b8" providerId="ADAL" clId="{32FF0E7B-BB99-430F-A4DF-4F2B98DAEFB7}" dt="2025-02-26T15:48:25.493" v="59"/>
        <pc:sldMkLst>
          <pc:docMk/>
          <pc:sldMk cId="510133253" sldId="290"/>
        </pc:sldMkLst>
        <pc:spChg chg="mod">
          <ac:chgData name="Lorah Rakotoniaina" userId="7b23c94a-ac46-48c3-aef8-89df23fc74b8" providerId="ADAL" clId="{32FF0E7B-BB99-430F-A4DF-4F2B98DAEFB7}" dt="2025-02-26T15:48:25.493" v="59"/>
          <ac:spMkLst>
            <pc:docMk/>
            <pc:sldMk cId="510133253" sldId="290"/>
            <ac:spMk id="2" creationId="{6BAB0DB8-E156-F18F-7666-084C188746E0}"/>
          </ac:spMkLst>
        </pc:spChg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3394460951" sldId="291"/>
        </pc:sldMkLst>
      </pc:sldChg>
      <pc:sldChg chg="delSp modSp add mod">
        <pc:chgData name="Lorah Rakotoniaina" userId="7b23c94a-ac46-48c3-aef8-89df23fc74b8" providerId="ADAL" clId="{32FF0E7B-BB99-430F-A4DF-4F2B98DAEFB7}" dt="2025-02-26T14:09:57.276" v="4" actId="1076"/>
        <pc:sldMkLst>
          <pc:docMk/>
          <pc:sldMk cId="3046471247" sldId="312"/>
        </pc:sldMkLst>
        <pc:spChg chg="del mod">
          <ac:chgData name="Lorah Rakotoniaina" userId="7b23c94a-ac46-48c3-aef8-89df23fc74b8" providerId="ADAL" clId="{32FF0E7B-BB99-430F-A4DF-4F2B98DAEFB7}" dt="2025-02-26T14:09:50.998" v="3" actId="478"/>
          <ac:spMkLst>
            <pc:docMk/>
            <pc:sldMk cId="3046471247" sldId="312"/>
            <ac:spMk id="2" creationId="{95DBF8B9-23E2-8005-5769-1F7EF49F541E}"/>
          </ac:spMkLst>
        </pc:spChg>
        <pc:spChg chg="mod">
          <ac:chgData name="Lorah Rakotoniaina" userId="7b23c94a-ac46-48c3-aef8-89df23fc74b8" providerId="ADAL" clId="{32FF0E7B-BB99-430F-A4DF-4F2B98DAEFB7}" dt="2025-02-26T14:09:57.276" v="4" actId="1076"/>
          <ac:spMkLst>
            <pc:docMk/>
            <pc:sldMk cId="3046471247" sldId="312"/>
            <ac:spMk id="3" creationId="{57C3CA63-24CD-C6B1-7E36-4553CAF7B11E}"/>
          </ac:spMkLst>
        </pc:spChg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1288703512" sldId="355"/>
        </pc:sldMkLst>
      </pc:sldChg>
      <pc:sldChg chg="add del">
        <pc:chgData name="Lorah Rakotoniaina" userId="7b23c94a-ac46-48c3-aef8-89df23fc74b8" providerId="ADAL" clId="{32FF0E7B-BB99-430F-A4DF-4F2B98DAEFB7}" dt="2025-02-26T14:10:11.719" v="5" actId="47"/>
        <pc:sldMkLst>
          <pc:docMk/>
          <pc:sldMk cId="2311969923" sldId="356"/>
        </pc:sldMkLst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1364743785" sldId="357"/>
        </pc:sldMkLst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3261490681" sldId="358"/>
        </pc:sldMkLst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1711709398" sldId="359"/>
        </pc:sldMkLst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1939739271" sldId="360"/>
        </pc:sldMkLst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1279630076" sldId="361"/>
        </pc:sldMkLst>
      </pc:sldChg>
      <pc:sldChg chg="add">
        <pc:chgData name="Lorah Rakotoniaina" userId="7b23c94a-ac46-48c3-aef8-89df23fc74b8" providerId="ADAL" clId="{32FF0E7B-BB99-430F-A4DF-4F2B98DAEFB7}" dt="2025-02-26T14:09:37.729" v="1"/>
        <pc:sldMkLst>
          <pc:docMk/>
          <pc:sldMk cId="3896208875" sldId="362"/>
        </pc:sldMkLst>
      </pc:sldChg>
      <pc:sldChg chg="addSp modSp add mod">
        <pc:chgData name="Lorah Rakotoniaina" userId="7b23c94a-ac46-48c3-aef8-89df23fc74b8" providerId="ADAL" clId="{32FF0E7B-BB99-430F-A4DF-4F2B98DAEFB7}" dt="2025-02-26T14:12:14.180" v="21" actId="732"/>
        <pc:sldMkLst>
          <pc:docMk/>
          <pc:sldMk cId="1473309225" sldId="363"/>
        </pc:sldMkLst>
        <pc:picChg chg="mod modCrop">
          <ac:chgData name="Lorah Rakotoniaina" userId="7b23c94a-ac46-48c3-aef8-89df23fc74b8" providerId="ADAL" clId="{32FF0E7B-BB99-430F-A4DF-4F2B98DAEFB7}" dt="2025-02-26T14:12:14.180" v="21" actId="732"/>
          <ac:picMkLst>
            <pc:docMk/>
            <pc:sldMk cId="1473309225" sldId="363"/>
            <ac:picMk id="3" creationId="{EC44F063-24BF-029D-2320-C623D446A266}"/>
          </ac:picMkLst>
        </pc:picChg>
        <pc:picChg chg="add mod">
          <ac:chgData name="Lorah Rakotoniaina" userId="7b23c94a-ac46-48c3-aef8-89df23fc74b8" providerId="ADAL" clId="{32FF0E7B-BB99-430F-A4DF-4F2B98DAEFB7}" dt="2025-02-26T14:11:56.898" v="19" actId="1076"/>
          <ac:picMkLst>
            <pc:docMk/>
            <pc:sldMk cId="1473309225" sldId="363"/>
            <ac:picMk id="4" creationId="{C38EA131-812F-BAF6-9DF9-606DF92D85DD}"/>
          </ac:picMkLst>
        </pc:picChg>
      </pc:sldChg>
      <pc:sldChg chg="add setBg">
        <pc:chgData name="Lorah Rakotoniaina" userId="7b23c94a-ac46-48c3-aef8-89df23fc74b8" providerId="ADAL" clId="{32FF0E7B-BB99-430F-A4DF-4F2B98DAEFB7}" dt="2025-02-26T14:09:37.729" v="1"/>
        <pc:sldMkLst>
          <pc:docMk/>
          <pc:sldMk cId="1983816116" sldId="364"/>
        </pc:sldMkLst>
      </pc:sldChg>
      <pc:sldChg chg="add del">
        <pc:chgData name="Lorah Rakotoniaina" userId="7b23c94a-ac46-48c3-aef8-89df23fc74b8" providerId="ADAL" clId="{32FF0E7B-BB99-430F-A4DF-4F2B98DAEFB7}" dt="2025-02-26T15:54:16.842" v="61" actId="2696"/>
        <pc:sldMkLst>
          <pc:docMk/>
          <pc:sldMk cId="125313226" sldId="365"/>
        </pc:sldMkLst>
      </pc:sldChg>
      <pc:sldMasterChg chg="del delSldLayout">
        <pc:chgData name="Lorah Rakotoniaina" userId="7b23c94a-ac46-48c3-aef8-89df23fc74b8" providerId="ADAL" clId="{32FF0E7B-BB99-430F-A4DF-4F2B98DAEFB7}" dt="2025-02-26T14:09:37.331" v="0" actId="47"/>
        <pc:sldMasterMkLst>
          <pc:docMk/>
          <pc:sldMasterMk cId="3546712917" sldId="2147483648"/>
        </pc:sldMasterMkLst>
        <pc:sldLayoutChg chg="del">
          <pc:chgData name="Lorah Rakotoniaina" userId="7b23c94a-ac46-48c3-aef8-89df23fc74b8" providerId="ADAL" clId="{32FF0E7B-BB99-430F-A4DF-4F2B98DAEFB7}" dt="2025-02-26T14:09:37.331" v="0" actId="47"/>
          <pc:sldLayoutMkLst>
            <pc:docMk/>
            <pc:sldMasterMk cId="3546712917" sldId="2147483648"/>
            <pc:sldLayoutMk cId="920178621" sldId="2147483649"/>
          </pc:sldLayoutMkLst>
        </pc:sldLayoutChg>
      </pc:sldMasterChg>
    </pc:docChg>
  </pc:docChgLst>
  <pc:docChgLst>
    <pc:chgData name="Lynn Williams" userId="7d910dcb-8da9-4f74-9738-9e21185496a4" providerId="ADAL" clId="{1F7F3BDB-FB14-486D-8435-D0CC243FD019}"/>
    <pc:docChg chg="custSel addSld delSld modSld">
      <pc:chgData name="Lynn Williams" userId="7d910dcb-8da9-4f74-9738-9e21185496a4" providerId="ADAL" clId="{1F7F3BDB-FB14-486D-8435-D0CC243FD019}" dt="2025-02-27T16:13:37.046" v="29" actId="1076"/>
      <pc:docMkLst>
        <pc:docMk/>
      </pc:docMkLst>
      <pc:sldChg chg="del">
        <pc:chgData name="Lynn Williams" userId="7d910dcb-8da9-4f74-9738-9e21185496a4" providerId="ADAL" clId="{1F7F3BDB-FB14-486D-8435-D0CC243FD019}" dt="2025-02-27T16:12:40.700" v="16" actId="47"/>
        <pc:sldMkLst>
          <pc:docMk/>
          <pc:sldMk cId="3394460951" sldId="291"/>
        </pc:sldMkLst>
      </pc:sldChg>
      <pc:sldChg chg="modSp mod">
        <pc:chgData name="Lynn Williams" userId="7d910dcb-8da9-4f74-9738-9e21185496a4" providerId="ADAL" clId="{1F7F3BDB-FB14-486D-8435-D0CC243FD019}" dt="2025-02-27T16:13:37.046" v="29" actId="1076"/>
        <pc:sldMkLst>
          <pc:docMk/>
          <pc:sldMk cId="3046471247" sldId="312"/>
        </pc:sldMkLst>
        <pc:spChg chg="mod">
          <ac:chgData name="Lynn Williams" userId="7d910dcb-8da9-4f74-9738-9e21185496a4" providerId="ADAL" clId="{1F7F3BDB-FB14-486D-8435-D0CC243FD019}" dt="2025-02-27T16:10:14.298" v="0"/>
          <ac:spMkLst>
            <pc:docMk/>
            <pc:sldMk cId="3046471247" sldId="312"/>
            <ac:spMk id="3" creationId="{57C3CA63-24CD-C6B1-7E36-4553CAF7B11E}"/>
          </ac:spMkLst>
        </pc:spChg>
        <pc:picChg chg="mod">
          <ac:chgData name="Lynn Williams" userId="7d910dcb-8da9-4f74-9738-9e21185496a4" providerId="ADAL" clId="{1F7F3BDB-FB14-486D-8435-D0CC243FD019}" dt="2025-02-27T16:13:37.046" v="29" actId="1076"/>
          <ac:picMkLst>
            <pc:docMk/>
            <pc:sldMk cId="3046471247" sldId="312"/>
            <ac:picMk id="4" creationId="{B75A8506-2B15-0619-0A36-4F2867808F39}"/>
          </ac:picMkLst>
        </pc:picChg>
      </pc:sldChg>
      <pc:sldChg chg="modSp mod">
        <pc:chgData name="Lynn Williams" userId="7d910dcb-8da9-4f74-9738-9e21185496a4" providerId="ADAL" clId="{1F7F3BDB-FB14-486D-8435-D0CC243FD019}" dt="2025-02-27T16:11:53.868" v="10" actId="6559"/>
        <pc:sldMkLst>
          <pc:docMk/>
          <pc:sldMk cId="1288703512" sldId="355"/>
        </pc:sldMkLst>
        <pc:spChg chg="mod">
          <ac:chgData name="Lynn Williams" userId="7d910dcb-8da9-4f74-9738-9e21185496a4" providerId="ADAL" clId="{1F7F3BDB-FB14-486D-8435-D0CC243FD019}" dt="2025-02-27T16:11:53.868" v="10" actId="6559"/>
          <ac:spMkLst>
            <pc:docMk/>
            <pc:sldMk cId="1288703512" sldId="355"/>
            <ac:spMk id="2" creationId="{1642857A-B011-801E-80F6-A9A322070793}"/>
          </ac:spMkLst>
        </pc:spChg>
        <pc:spChg chg="mod">
          <ac:chgData name="Lynn Williams" userId="7d910dcb-8da9-4f74-9738-9e21185496a4" providerId="ADAL" clId="{1F7F3BDB-FB14-486D-8435-D0CC243FD019}" dt="2025-02-27T16:11:50.486" v="9"/>
          <ac:spMkLst>
            <pc:docMk/>
            <pc:sldMk cId="1288703512" sldId="355"/>
            <ac:spMk id="3" creationId="{01BA0769-3382-7D2E-67E6-40EBD218E130}"/>
          </ac:spMkLst>
        </pc:spChg>
      </pc:sldChg>
      <pc:sldChg chg="del">
        <pc:chgData name="Lynn Williams" userId="7d910dcb-8da9-4f74-9738-9e21185496a4" providerId="ADAL" clId="{1F7F3BDB-FB14-486D-8435-D0CC243FD019}" dt="2025-02-27T16:12:18.353" v="13" actId="47"/>
        <pc:sldMkLst>
          <pc:docMk/>
          <pc:sldMk cId="1364743785" sldId="357"/>
        </pc:sldMkLst>
      </pc:sldChg>
      <pc:sldChg chg="del">
        <pc:chgData name="Lynn Williams" userId="7d910dcb-8da9-4f74-9738-9e21185496a4" providerId="ADAL" clId="{1F7F3BDB-FB14-486D-8435-D0CC243FD019}" dt="2025-02-27T16:10:46.572" v="3" actId="47"/>
        <pc:sldMkLst>
          <pc:docMk/>
          <pc:sldMk cId="3261490681" sldId="358"/>
        </pc:sldMkLst>
      </pc:sldChg>
      <pc:sldChg chg="del">
        <pc:chgData name="Lynn Williams" userId="7d910dcb-8da9-4f74-9738-9e21185496a4" providerId="ADAL" clId="{1F7F3BDB-FB14-486D-8435-D0CC243FD019}" dt="2025-02-27T16:11:37.200" v="7" actId="47"/>
        <pc:sldMkLst>
          <pc:docMk/>
          <pc:sldMk cId="1939739271" sldId="360"/>
        </pc:sldMkLst>
      </pc:sldChg>
      <pc:sldChg chg="modSp mod">
        <pc:chgData name="Lynn Williams" userId="7d910dcb-8da9-4f74-9738-9e21185496a4" providerId="ADAL" clId="{1F7F3BDB-FB14-486D-8435-D0CC243FD019}" dt="2025-02-27T16:13:02.377" v="24" actId="1076"/>
        <pc:sldMkLst>
          <pc:docMk/>
          <pc:sldMk cId="1473309225" sldId="363"/>
        </pc:sldMkLst>
        <pc:picChg chg="mod">
          <ac:chgData name="Lynn Williams" userId="7d910dcb-8da9-4f74-9738-9e21185496a4" providerId="ADAL" clId="{1F7F3BDB-FB14-486D-8435-D0CC243FD019}" dt="2025-02-27T16:12:56.302" v="22"/>
          <ac:picMkLst>
            <pc:docMk/>
            <pc:sldMk cId="1473309225" sldId="363"/>
            <ac:picMk id="3" creationId="{EC44F063-24BF-029D-2320-C623D446A266}"/>
          </ac:picMkLst>
        </pc:picChg>
        <pc:picChg chg="mod">
          <ac:chgData name="Lynn Williams" userId="7d910dcb-8da9-4f74-9738-9e21185496a4" providerId="ADAL" clId="{1F7F3BDB-FB14-486D-8435-D0CC243FD019}" dt="2025-02-27T16:13:02.377" v="24" actId="1076"/>
          <ac:picMkLst>
            <pc:docMk/>
            <pc:sldMk cId="1473309225" sldId="363"/>
            <ac:picMk id="4" creationId="{C38EA131-812F-BAF6-9DF9-606DF92D85DD}"/>
          </ac:picMkLst>
        </pc:picChg>
      </pc:sldChg>
      <pc:sldChg chg="modSp mod">
        <pc:chgData name="Lynn Williams" userId="7d910dcb-8da9-4f74-9738-9e21185496a4" providerId="ADAL" clId="{1F7F3BDB-FB14-486D-8435-D0CC243FD019}" dt="2025-02-27T16:13:20.305" v="28" actId="1076"/>
        <pc:sldMkLst>
          <pc:docMk/>
          <pc:sldMk cId="1983816116" sldId="364"/>
        </pc:sldMkLst>
        <pc:spChg chg="mod">
          <ac:chgData name="Lynn Williams" userId="7d910dcb-8da9-4f74-9738-9e21185496a4" providerId="ADAL" clId="{1F7F3BDB-FB14-486D-8435-D0CC243FD019}" dt="2025-02-27T16:13:14.915" v="27" actId="1076"/>
          <ac:spMkLst>
            <pc:docMk/>
            <pc:sldMk cId="1983816116" sldId="364"/>
            <ac:spMk id="4" creationId="{177CC9B9-F14D-6E3B-F3D4-45B6EC5DDCDC}"/>
          </ac:spMkLst>
        </pc:spChg>
        <pc:spChg chg="mod">
          <ac:chgData name="Lynn Williams" userId="7d910dcb-8da9-4f74-9738-9e21185496a4" providerId="ADAL" clId="{1F7F3BDB-FB14-486D-8435-D0CC243FD019}" dt="2025-02-27T16:13:08.070" v="25"/>
          <ac:spMkLst>
            <pc:docMk/>
            <pc:sldMk cId="1983816116" sldId="364"/>
            <ac:spMk id="5" creationId="{595FB96B-6572-95AC-9B39-1F1C796FE93A}"/>
          </ac:spMkLst>
        </pc:spChg>
        <pc:picChg chg="mod">
          <ac:chgData name="Lynn Williams" userId="7d910dcb-8da9-4f74-9738-9e21185496a4" providerId="ADAL" clId="{1F7F3BDB-FB14-486D-8435-D0CC243FD019}" dt="2025-02-27T16:13:20.305" v="28" actId="1076"/>
          <ac:picMkLst>
            <pc:docMk/>
            <pc:sldMk cId="1983816116" sldId="364"/>
            <ac:picMk id="3" creationId="{0527362C-F1DF-0736-D639-AD9FFE552E6C}"/>
          </ac:picMkLst>
        </pc:picChg>
      </pc:sldChg>
      <pc:sldChg chg="del">
        <pc:chgData name="Lynn Williams" userId="7d910dcb-8da9-4f74-9738-9e21185496a4" providerId="ADAL" clId="{1F7F3BDB-FB14-486D-8435-D0CC243FD019}" dt="2025-02-27T16:11:07.887" v="5" actId="47"/>
        <pc:sldMkLst>
          <pc:docMk/>
          <pc:sldMk cId="1848830510" sldId="365"/>
        </pc:sldMkLst>
      </pc:sldChg>
      <pc:sldChg chg="del">
        <pc:chgData name="Lynn Williams" userId="7d910dcb-8da9-4f74-9738-9e21185496a4" providerId="ADAL" clId="{1F7F3BDB-FB14-486D-8435-D0CC243FD019}" dt="2025-02-27T16:11:37.200" v="7" actId="47"/>
        <pc:sldMkLst>
          <pc:docMk/>
          <pc:sldMk cId="2361444448" sldId="366"/>
        </pc:sldMkLst>
      </pc:sldChg>
      <pc:sldChg chg="add mod modClrScheme chgLayout">
        <pc:chgData name="Lynn Williams" userId="7d910dcb-8da9-4f74-9738-9e21185496a4" providerId="ADAL" clId="{1F7F3BDB-FB14-486D-8435-D0CC243FD019}" dt="2025-02-27T16:10:43.109" v="2" actId="700"/>
        <pc:sldMkLst>
          <pc:docMk/>
          <pc:sldMk cId="2073188221" sldId="367"/>
        </pc:sldMkLst>
      </pc:sldChg>
      <pc:sldChg chg="add">
        <pc:chgData name="Lynn Williams" userId="7d910dcb-8da9-4f74-9738-9e21185496a4" providerId="ADAL" clId="{1F7F3BDB-FB14-486D-8435-D0CC243FD019}" dt="2025-02-27T16:10:59.286" v="4"/>
        <pc:sldMkLst>
          <pc:docMk/>
          <pc:sldMk cId="2256325608" sldId="368"/>
        </pc:sldMkLst>
      </pc:sldChg>
      <pc:sldChg chg="add">
        <pc:chgData name="Lynn Williams" userId="7d910dcb-8da9-4f74-9738-9e21185496a4" providerId="ADAL" clId="{1F7F3BDB-FB14-486D-8435-D0CC243FD019}" dt="2025-02-27T16:11:30.015" v="6"/>
        <pc:sldMkLst>
          <pc:docMk/>
          <pc:sldMk cId="3604738595" sldId="369"/>
        </pc:sldMkLst>
      </pc:sldChg>
      <pc:sldChg chg="add mod modClrScheme chgLayout">
        <pc:chgData name="Lynn Williams" userId="7d910dcb-8da9-4f74-9738-9e21185496a4" providerId="ADAL" clId="{1F7F3BDB-FB14-486D-8435-D0CC243FD019}" dt="2025-02-27T16:11:41.701" v="8" actId="700"/>
        <pc:sldMkLst>
          <pc:docMk/>
          <pc:sldMk cId="3743324443" sldId="370"/>
        </pc:sldMkLst>
      </pc:sldChg>
      <pc:sldChg chg="add mod modClrScheme chgLayout">
        <pc:chgData name="Lynn Williams" userId="7d910dcb-8da9-4f74-9738-9e21185496a4" providerId="ADAL" clId="{1F7F3BDB-FB14-486D-8435-D0CC243FD019}" dt="2025-02-27T16:12:12.286" v="12" actId="700"/>
        <pc:sldMkLst>
          <pc:docMk/>
          <pc:sldMk cId="1480711530" sldId="371"/>
        </pc:sldMkLst>
      </pc:sldChg>
      <pc:sldChg chg="add mod modClrScheme chgLayout">
        <pc:chgData name="Lynn Williams" userId="7d910dcb-8da9-4f74-9738-9e21185496a4" providerId="ADAL" clId="{1F7F3BDB-FB14-486D-8435-D0CC243FD019}" dt="2025-02-27T16:12:36.767" v="15" actId="700"/>
        <pc:sldMkLst>
          <pc:docMk/>
          <pc:sldMk cId="4017434287" sldId="37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B8D6F57-6F95-59DB-3AD7-66EB84B20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2AF453-9FE4-51A5-02E3-82C1EE73F1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22435-4C67-408D-B08D-45A1A87DEF8D}" type="datetimeFigureOut">
              <a:rPr lang="fr-FR" smtClean="0"/>
              <a:t>27/02/2025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C2F2B1-A907-5043-0C32-CBB50A5ADAF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C28E6E-2572-14F5-3C29-34A9B892BA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B3A4A-70F1-49C9-9852-9B21B892B2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044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88D852-8803-4792-86E6-B909980E456C}" type="datetimeFigureOut">
              <a:rPr lang="fr-FR" smtClean="0"/>
              <a:t>27/02/2025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F68E-D071-4DDD-91E3-9D08CCF0AF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59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et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95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utes les p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497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d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97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et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27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et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25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25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8" name="Image 7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6A9738E5-48A6-1C82-7D2E-BFEA150F9B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2" cy="6548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A5E278-02BB-BECE-4D4C-CF63CE251688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764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41404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8" name="Image 7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6A9738E5-48A6-1C82-7D2E-BFEA150F9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-1"/>
            <a:ext cx="12192002" cy="6548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A5E278-02BB-BECE-4D4C-CF63CE251688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764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03119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pic>
        <p:nvPicPr>
          <p:cNvPr id="8" name="Image 7" descr="Une image contenant flou&#10;&#10;Le contenu généré par l’IA peut être incorrect.">
            <a:extLst>
              <a:ext uri="{FF2B5EF4-FFF2-40B4-BE49-F238E27FC236}">
                <a16:creationId xmlns:a16="http://schemas.microsoft.com/office/drawing/2014/main" id="{6A9738E5-48A6-1C82-7D2E-BFEA150F9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" y="-1"/>
            <a:ext cx="12192002" cy="65482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A5E278-02BB-BECE-4D4C-CF63CE251688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F080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1673061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0E394D-7AC1-3109-06E2-C4CFD4C0D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7F4ECF-E4A6-EDC8-2F11-E2E36F3D1376}"/>
              </a:ext>
            </a:extLst>
          </p:cNvPr>
          <p:cNvSpPr/>
          <p:nvPr userDrawn="1"/>
        </p:nvSpPr>
        <p:spPr>
          <a:xfrm>
            <a:off x="559837" y="615822"/>
            <a:ext cx="11072326" cy="5428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algn="ctr" rotWithShape="0">
              <a:srgbClr val="9A3456">
                <a:alpha val="2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8BE0F5-6C39-CD5F-B3E5-ED64EF59473F}"/>
              </a:ext>
            </a:extLst>
          </p:cNvPr>
          <p:cNvSpPr/>
          <p:nvPr userDrawn="1"/>
        </p:nvSpPr>
        <p:spPr>
          <a:xfrm>
            <a:off x="0" y="6548284"/>
            <a:ext cx="12192000" cy="309716"/>
          </a:xfrm>
          <a:prstGeom prst="rect">
            <a:avLst/>
          </a:prstGeom>
          <a:solidFill>
            <a:srgbClr val="7645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spc="30">
                <a:solidFill>
                  <a:schemeClr val="bg1"/>
                </a:solidFill>
                <a:latin typeface="Lato"/>
                <a:ea typeface="Lato"/>
                <a:cs typeface="Lato"/>
              </a:rPr>
              <a:t>Une action chrétienne dans un monde en détresse</a:t>
            </a:r>
          </a:p>
        </p:txBody>
      </p:sp>
    </p:spTree>
    <p:extLst>
      <p:ext uri="{BB962C8B-B14F-4D97-AF65-F5344CB8AC3E}">
        <p14:creationId xmlns:p14="http://schemas.microsoft.com/office/powerpoint/2010/main" val="350985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B488-9AED-A180-60BA-FA715D77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olice, texte, écriture manuscrite, typographie&#10;&#10;Le contenu généré par l’IA peut être incorrect.">
            <a:extLst>
              <a:ext uri="{FF2B5EF4-FFF2-40B4-BE49-F238E27FC236}">
                <a16:creationId xmlns:a16="http://schemas.microsoft.com/office/drawing/2014/main" id="{DA87C1C0-82C5-4338-FA4D-D5C9B636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97" y="719370"/>
            <a:ext cx="4889405" cy="4954761"/>
          </a:xfrm>
          <a:prstGeom prst="rect">
            <a:avLst/>
          </a:prstGeom>
        </p:spPr>
      </p:pic>
      <p:pic>
        <p:nvPicPr>
          <p:cNvPr id="4" name="Image 3" descr="Une image contenant Graphiqu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FD411A6E-199A-53C5-2CA1-3EDC782A5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0" y="5150660"/>
            <a:ext cx="2285999" cy="10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9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D5CAC-A218-F524-B0A9-E3D14F829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C3B05A8-6E99-27A3-46D4-42E2EC7E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62" b="19054"/>
          <a:stretch/>
        </p:blipFill>
        <p:spPr>
          <a:xfrm>
            <a:off x="0" y="0"/>
            <a:ext cx="12192000" cy="65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08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3FCC9-B25B-2C77-4EC3-769A3AFB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AFD667D-1114-24FD-2EA6-F020805B8685}"/>
              </a:ext>
            </a:extLst>
          </p:cNvPr>
          <p:cNvSpPr txBox="1"/>
          <p:nvPr/>
        </p:nvSpPr>
        <p:spPr>
          <a:xfrm>
            <a:off x="998877" y="1235493"/>
            <a:ext cx="101942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solidFill>
                  <a:srgbClr val="59479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INTERCÉDONS POUR :</a:t>
            </a:r>
          </a:p>
          <a:p>
            <a:endParaRPr lang="fr-FR" sz="2800">
              <a:solidFill>
                <a:srgbClr val="5947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500" b="1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partenaires du SEL </a:t>
            </a:r>
            <a:r>
              <a:rPr lang="fr-FR" sz="250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 ont besoin de l’aide quotidienne de Dieu pour continuer à prendre soin des plus vulnérables. Que le Seigneur renouvelle leurs forces et leur amour.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500" b="1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bénéficiaires des projets : </a:t>
            </a:r>
            <a:r>
              <a:rPr lang="fr-FR" sz="250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qu’ils puissent, grâce à l’action des partenaires du SEL, voir de nouvelles perspectives s’ouvrir à eux.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500" b="1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Églises en France : </a:t>
            </a:r>
            <a:r>
              <a:rPr lang="fr-FR" sz="250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que les chrétiens puissent apprendre à prendre soin de leur prochain.</a:t>
            </a:r>
          </a:p>
        </p:txBody>
      </p:sp>
    </p:spTree>
    <p:extLst>
      <p:ext uri="{BB962C8B-B14F-4D97-AF65-F5344CB8AC3E}">
        <p14:creationId xmlns:p14="http://schemas.microsoft.com/office/powerpoint/2010/main" val="401743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DE082-00B1-5B28-741C-2DADEFDDD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44F063-24BF-029D-2320-C623D446A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 t="25528" r="6030"/>
          <a:stretch/>
        </p:blipFill>
        <p:spPr>
          <a:xfrm>
            <a:off x="0" y="-1"/>
            <a:ext cx="12192000" cy="6554253"/>
          </a:xfrm>
          <a:prstGeom prst="rect">
            <a:avLst/>
          </a:prstGeom>
        </p:spPr>
      </p:pic>
      <p:pic>
        <p:nvPicPr>
          <p:cNvPr id="4" name="Image 3" descr="Une image contenant texte, Police, typographie, Graphique&#10;&#10;Le contenu généré par l’IA peut être incorrect.">
            <a:extLst>
              <a:ext uri="{FF2B5EF4-FFF2-40B4-BE49-F238E27FC236}">
                <a16:creationId xmlns:a16="http://schemas.microsoft.com/office/drawing/2014/main" id="{C38EA131-812F-BAF6-9DF9-606DF92D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20" y="2131251"/>
            <a:ext cx="3749530" cy="37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09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3B037-C167-4C0F-4C78-4D9A72524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595FB96B-6572-95AC-9B39-1F1C796FE93A}"/>
              </a:ext>
            </a:extLst>
          </p:cNvPr>
          <p:cNvSpPr txBox="1"/>
          <p:nvPr/>
        </p:nvSpPr>
        <p:spPr>
          <a:xfrm>
            <a:off x="0" y="2856071"/>
            <a:ext cx="12219783" cy="1323439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FR" sz="8000" b="1" dirty="0">
                <a:gradFill flip="none" rotWithShape="1">
                  <a:gsLst>
                    <a:gs pos="0">
                      <a:srgbClr val="594797"/>
                    </a:gs>
                    <a:gs pos="32000">
                      <a:srgbClr val="F0808D"/>
                    </a:gs>
                    <a:gs pos="94000">
                      <a:srgbClr val="F8B67F"/>
                    </a:gs>
                  </a:gsLst>
                  <a:lin ang="0" scaled="1"/>
                  <a:tileRect/>
                </a:gra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MERCI 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527362C-F1DF-0736-D639-AD9FFE55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4460">
            <a:off x="3958279" y="4106171"/>
            <a:ext cx="3002507" cy="19372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7CC9B9-F14D-6E3B-F3D4-45B6EC5DDCDC}"/>
              </a:ext>
            </a:extLst>
          </p:cNvPr>
          <p:cNvSpPr txBox="1"/>
          <p:nvPr/>
        </p:nvSpPr>
        <p:spPr>
          <a:xfrm>
            <a:off x="19678" y="1332301"/>
            <a:ext cx="12172322" cy="1569660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dirty="0">
                <a:solidFill>
                  <a:srgbClr val="594797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Au nom du SEL, de ses partenaires </a:t>
            </a:r>
          </a:p>
          <a:p>
            <a:pPr algn="ctr"/>
            <a:r>
              <a:rPr lang="fr-FR" sz="4800" dirty="0">
                <a:solidFill>
                  <a:srgbClr val="594797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et de leurs bénéficiaires :</a:t>
            </a:r>
            <a:endParaRPr lang="fr-FR" sz="4800" b="1" dirty="0">
              <a:solidFill>
                <a:srgbClr val="594797"/>
              </a:solidFill>
              <a:effectLst>
                <a:outerShdw blurRad="63500" algn="ctr" rotWithShape="0">
                  <a:prstClr val="black">
                    <a:alpha val="31000"/>
                  </a:prstClr>
                </a:outerShdw>
              </a:effectLst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16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0CAAD-D4C8-FA33-F023-93BE62C11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7C3CA63-24CD-C6B1-7E36-4553CAF7B11E}"/>
              </a:ext>
            </a:extLst>
          </p:cNvPr>
          <p:cNvSpPr txBox="1"/>
          <p:nvPr/>
        </p:nvSpPr>
        <p:spPr>
          <a:xfrm>
            <a:off x="50158" y="1104502"/>
            <a:ext cx="12219783" cy="2123658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>
            <a:defPPr>
              <a:defRPr lang="fr-FR"/>
            </a:defPPr>
            <a:lvl1pPr algn="ctr">
              <a:defRPr sz="8000" b="1">
                <a:gradFill flip="none" rotWithShape="1">
                  <a:gsLst>
                    <a:gs pos="0">
                      <a:srgbClr val="594797"/>
                    </a:gs>
                    <a:gs pos="32000">
                      <a:srgbClr val="F0808D"/>
                    </a:gs>
                    <a:gs pos="94000">
                      <a:srgbClr val="F8B67F"/>
                    </a:gs>
                  </a:gsLst>
                  <a:lin ang="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defRPr>
            </a:lvl1pPr>
          </a:lstStyle>
          <a:p>
            <a:r>
              <a:rPr lang="fr-FR" sz="6600" dirty="0">
                <a:effectLst/>
              </a:rPr>
              <a:t>PRENONS SOIN </a:t>
            </a:r>
          </a:p>
          <a:p>
            <a:r>
              <a:rPr lang="fr-FR" sz="6600" dirty="0">
                <a:effectLst/>
              </a:rPr>
              <a:t>DES PLUS PAUVRES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5A8506-2B15-0619-0A36-4F286780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4460">
            <a:off x="4026115" y="3606332"/>
            <a:ext cx="3002507" cy="19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7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72A33-9701-1CAC-9953-9675BD64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me basic principles you can apply…">
            <a:extLst>
              <a:ext uri="{FF2B5EF4-FFF2-40B4-BE49-F238E27FC236}">
                <a16:creationId xmlns:a16="http://schemas.microsoft.com/office/drawing/2014/main" id="{7D77955A-7A7C-324C-D5AF-42713E624E42}"/>
              </a:ext>
            </a:extLst>
          </p:cNvPr>
          <p:cNvSpPr txBox="1"/>
          <p:nvPr/>
        </p:nvSpPr>
        <p:spPr>
          <a:xfrm>
            <a:off x="955424" y="1132675"/>
            <a:ext cx="10281152" cy="4308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5000">
                <a:solidFill>
                  <a:srgbClr val="424242"/>
                </a:solidFill>
              </a:defRPr>
            </a:lvl1pPr>
          </a:lstStyle>
          <a:p>
            <a:pPr algn="ctr"/>
            <a:r>
              <a:rPr lang="fr-FR" sz="4000" b="0" i="0" u="none" strike="noStrike" baseline="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 Afrique, comme ailleurs, les plus pauvres sont les plus vulnérables. </a:t>
            </a:r>
          </a:p>
          <a:p>
            <a:pPr algn="ctr"/>
            <a:endParaRPr lang="fr-FR" sz="4000">
              <a:solidFill>
                <a:srgbClr val="5947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sz="4000" b="1" i="0" u="none" strike="noStrike" baseline="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Mais la pauvreté n’est pas un </a:t>
            </a:r>
            <a:r>
              <a:rPr lang="fr-FR" sz="4000" b="1" i="0" u="none" strike="noStrike" baseline="0">
                <a:solidFill>
                  <a:srgbClr val="F080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choix</a:t>
            </a:r>
            <a:r>
              <a:rPr lang="fr-FR" sz="4000" b="1" i="0" u="none" strike="noStrike" baseline="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: </a:t>
            </a:r>
          </a:p>
          <a:p>
            <a:pPr algn="ctr"/>
            <a:r>
              <a:rPr lang="fr-FR" sz="4000" b="1" i="0" u="none" strike="noStrike" baseline="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c’est un fardeau </a:t>
            </a:r>
            <a:r>
              <a:rPr lang="fr-FR" sz="4000" b="1" i="0" u="none" strike="noStrike" baseline="0">
                <a:solidFill>
                  <a:srgbClr val="F080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imposé</a:t>
            </a:r>
            <a:r>
              <a:rPr lang="fr-FR" sz="4000" b="1" i="0" u="none" strike="noStrike" baseline="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!</a:t>
            </a:r>
          </a:p>
          <a:p>
            <a:pPr algn="ctr"/>
            <a:endParaRPr lang="fr-FR" sz="4000" b="0" i="0" u="none" strike="noStrike" baseline="0">
              <a:solidFill>
                <a:srgbClr val="5947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fr-FR" sz="4000" b="1" i="0" u="none" strike="noStrike" baseline="0">
                <a:solidFill>
                  <a:srgbClr val="F0808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QUI VOUDRAIT VIVRE ÇA ?</a:t>
            </a:r>
          </a:p>
        </p:txBody>
      </p:sp>
    </p:spTree>
    <p:extLst>
      <p:ext uri="{BB962C8B-B14F-4D97-AF65-F5344CB8AC3E}">
        <p14:creationId xmlns:p14="http://schemas.microsoft.com/office/powerpoint/2010/main" val="207318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523D5-158F-FC6E-BEB0-61676533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BAB0DB8-E156-F18F-7666-084C188746E0}"/>
              </a:ext>
            </a:extLst>
          </p:cNvPr>
          <p:cNvSpPr txBox="1"/>
          <p:nvPr/>
        </p:nvSpPr>
        <p:spPr>
          <a:xfrm>
            <a:off x="1348148" y="935947"/>
            <a:ext cx="9495703" cy="47243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400">
                <a:solidFill>
                  <a:srgbClr val="59479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ENSEMBLE, SOUTENONS </a:t>
            </a:r>
          </a:p>
          <a:p>
            <a:pPr algn="ctr"/>
            <a:r>
              <a:rPr lang="fr-FR" sz="4400">
                <a:solidFill>
                  <a:srgbClr val="59479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LE FONDS AFRIQUE</a:t>
            </a:r>
          </a:p>
          <a:p>
            <a:pPr algn="ctr"/>
            <a:endParaRPr lang="fr-FR" sz="4400">
              <a:solidFill>
                <a:srgbClr val="594797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>
                <a:solidFill>
                  <a:srgbClr val="594797"/>
                </a:solidFill>
                <a:latin typeface="Lato"/>
                <a:ea typeface="Lato"/>
                <a:cs typeface="Lato"/>
              </a:rPr>
              <a:t>Appuyer les partenaires chrétiens locaux du SEL en Afrique subsaharienne francophone.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>
                <a:solidFill>
                  <a:srgbClr val="594797"/>
                </a:solidFill>
                <a:latin typeface="Lato"/>
                <a:ea typeface="Lato"/>
                <a:cs typeface="Lato"/>
              </a:rPr>
              <a:t>Redonner espoir aux plus vulnérables.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3600">
                <a:solidFill>
                  <a:srgbClr val="594797"/>
                </a:solidFill>
                <a:latin typeface="Lato"/>
                <a:ea typeface="Lato"/>
                <a:cs typeface="Lato"/>
              </a:rPr>
              <a:t>Travailler dans le respect de leur dignité.</a:t>
            </a:r>
          </a:p>
        </p:txBody>
      </p:sp>
    </p:spTree>
    <p:extLst>
      <p:ext uri="{BB962C8B-B14F-4D97-AF65-F5344CB8AC3E}">
        <p14:creationId xmlns:p14="http://schemas.microsoft.com/office/powerpoint/2010/main" val="2256325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A454-64DC-401E-E0C4-F0D693EDB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CE4A14A-8B80-C5C0-9D17-7FDC27CE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24" b="13556"/>
          <a:stretch/>
        </p:blipFill>
        <p:spPr>
          <a:xfrm>
            <a:off x="1" y="-40193"/>
            <a:ext cx="12191999" cy="658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09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7D2B2-FDF6-B57B-EE78-94D50274E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6E5830-ED45-2FF1-C3C7-DB66B0306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rcRect l="371" t="10384" r="520" b="9128"/>
          <a:stretch/>
        </p:blipFill>
        <p:spPr>
          <a:xfrm>
            <a:off x="0" y="0"/>
            <a:ext cx="12192000" cy="65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73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4A4E2-9C37-9177-F5DF-202409297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022C0A-5B56-EB81-B7A2-1FB65393974E}"/>
              </a:ext>
            </a:extLst>
          </p:cNvPr>
          <p:cNvSpPr txBox="1"/>
          <p:nvPr/>
        </p:nvSpPr>
        <p:spPr>
          <a:xfrm>
            <a:off x="772904" y="1093745"/>
            <a:ext cx="10646191" cy="46705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4000">
                <a:solidFill>
                  <a:srgbClr val="59479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VOTRE SOUTIEN PERMETTRA DE :</a:t>
            </a:r>
          </a:p>
          <a:p>
            <a:pPr algn="ctr"/>
            <a:endParaRPr lang="fr-FR" sz="2700">
              <a:solidFill>
                <a:srgbClr val="594797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50">
                <a:solidFill>
                  <a:srgbClr val="594797"/>
                </a:solidFill>
                <a:latin typeface="Lato"/>
                <a:ea typeface="Lato"/>
                <a:cs typeface="Lato"/>
              </a:rPr>
              <a:t>(Re)donner accès à de l’eau propre et à des conditions d’hygiène décentes,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50">
                <a:solidFill>
                  <a:srgbClr val="594797"/>
                </a:solidFill>
                <a:latin typeface="Lato"/>
                <a:ea typeface="Lato"/>
                <a:cs typeface="Lato"/>
              </a:rPr>
              <a:t>former et équiper des agriculteurs,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50">
                <a:solidFill>
                  <a:srgbClr val="594797"/>
                </a:solidFill>
                <a:latin typeface="Lato"/>
                <a:ea typeface="Lato"/>
                <a:cs typeface="Lato"/>
              </a:rPr>
              <a:t>approvisionner des centres de santé en équipements de base et médicaments,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50">
                <a:solidFill>
                  <a:srgbClr val="594797"/>
                </a:solidFill>
                <a:latin typeface="Lato"/>
                <a:ea typeface="Lato"/>
                <a:cs typeface="Lato"/>
              </a:rPr>
              <a:t>former des jeunes ou des femmes à un métier,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50">
                <a:solidFill>
                  <a:srgbClr val="594797"/>
                </a:solidFill>
                <a:latin typeface="Lato"/>
                <a:ea typeface="Lato"/>
                <a:cs typeface="Lato"/>
              </a:rPr>
              <a:t>donner accès à des financements,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5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43324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E1A6D-1E2A-6191-D226-471AD96EA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1BA0769-3382-7D2E-67E6-40EBD218E130}"/>
              </a:ext>
            </a:extLst>
          </p:cNvPr>
          <p:cNvSpPr txBox="1"/>
          <p:nvPr/>
        </p:nvSpPr>
        <p:spPr>
          <a:xfrm>
            <a:off x="19678" y="2569680"/>
            <a:ext cx="12219783" cy="1107996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>
            <a:defPPr>
              <a:defRPr lang="fr-FR"/>
            </a:defPPr>
            <a:lvl1pPr algn="ctr">
              <a:defRPr sz="8000" b="1">
                <a:gradFill flip="none" rotWithShape="1">
                  <a:gsLst>
                    <a:gs pos="0">
                      <a:srgbClr val="594797"/>
                    </a:gs>
                    <a:gs pos="32000">
                      <a:srgbClr val="F0808D"/>
                    </a:gs>
                    <a:gs pos="94000">
                      <a:srgbClr val="F8B67F"/>
                    </a:gs>
                  </a:gsLst>
                  <a:lin ang="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defRPr>
            </a:lvl1pPr>
          </a:lstStyle>
          <a:p>
            <a:r>
              <a:rPr lang="fr-FR" sz="6600" dirty="0">
                <a:effectLst/>
              </a:rPr>
              <a:t>PRIONS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601F7C-04A7-C69B-3B89-C0D2B29E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34460">
            <a:off x="4020861" y="4249657"/>
            <a:ext cx="3002507" cy="193725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42857A-B011-801E-80F6-A9A322070793}"/>
              </a:ext>
            </a:extLst>
          </p:cNvPr>
          <p:cNvSpPr txBox="1"/>
          <p:nvPr/>
        </p:nvSpPr>
        <p:spPr>
          <a:xfrm>
            <a:off x="19678" y="1817246"/>
            <a:ext cx="12172322" cy="830997"/>
          </a:xfrm>
          <a:prstGeom prst="rect">
            <a:avLst/>
          </a:prstGeom>
          <a:noFill/>
          <a:effectLst>
            <a:glow rad="76200">
              <a:srgbClr val="00B0F0">
                <a:alpha val="49000"/>
              </a:srgb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fr-FR" sz="4800" dirty="0">
                <a:solidFill>
                  <a:srgbClr val="594797"/>
                </a:solidFill>
                <a:effectLst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Temps d’engagement</a:t>
            </a:r>
            <a:endParaRPr lang="fr-FR" sz="4800" b="1" dirty="0">
              <a:solidFill>
                <a:srgbClr val="594797"/>
              </a:solidFill>
              <a:effectLst>
                <a:outerShdw blurRad="63500" algn="ctr" rotWithShape="0">
                  <a:prstClr val="black">
                    <a:alpha val="31000"/>
                  </a:prstClr>
                </a:outerShdw>
              </a:effectLst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70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B0DEE-9868-DED8-B88A-27D1D07CD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FB5FB6-E14D-0EFE-21E8-E9DA95B8D35B}"/>
              </a:ext>
            </a:extLst>
          </p:cNvPr>
          <p:cNvSpPr txBox="1"/>
          <p:nvPr/>
        </p:nvSpPr>
        <p:spPr>
          <a:xfrm>
            <a:off x="964718" y="1219727"/>
            <a:ext cx="1026256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>
                <a:solidFill>
                  <a:srgbClr val="594797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REMERCIONS DIEU POUR :</a:t>
            </a:r>
          </a:p>
          <a:p>
            <a:endParaRPr lang="fr-FR" sz="2800">
              <a:solidFill>
                <a:srgbClr val="594797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50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Nos frères et sœurs en Afrique francophone qui prennent soin des plus démunis et vulnérables au quotidien.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50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Les 42 000 € récoltés lors de la Journée du SEL 2024 et qui ont permis de financer divers projets de développement Eau et Assainissement.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500">
                <a:solidFill>
                  <a:srgbClr val="59479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manière dont Dieu travaille les cœurs : ici, en France et là où les partenaires du SEL sont à l'œuvre pour nous rendre sensibles aux plus démunis et apprendre à prendre soin d’eux.</a:t>
            </a:r>
          </a:p>
        </p:txBody>
      </p:sp>
    </p:spTree>
    <p:extLst>
      <p:ext uri="{BB962C8B-B14F-4D97-AF65-F5344CB8AC3E}">
        <p14:creationId xmlns:p14="http://schemas.microsoft.com/office/powerpoint/2010/main" val="148071153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et f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ouverture et f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ouverture et fi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adre blanc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A1DF21E068C47A802AE6D4945CB9B" ma:contentTypeVersion="19" ma:contentTypeDescription="Crée un document." ma:contentTypeScope="" ma:versionID="bd56a06fadcfb2cb0e6b5b5392909366">
  <xsd:schema xmlns:xsd="http://www.w3.org/2001/XMLSchema" xmlns:xs="http://www.w3.org/2001/XMLSchema" xmlns:p="http://schemas.microsoft.com/office/2006/metadata/properties" xmlns:ns2="e493067b-7ba7-418f-b142-f374f34abedb" xmlns:ns3="93c76aaa-d957-4ac2-83c2-919a5a2eccf6" targetNamespace="http://schemas.microsoft.com/office/2006/metadata/properties" ma:root="true" ma:fieldsID="76106ece0ede5853a158e679f3832f65" ns2:_="" ns3:_="">
    <xsd:import namespace="e493067b-7ba7-418f-b142-f374f34abedb"/>
    <xsd:import namespace="93c76aaa-d957-4ac2-83c2-919a5a2ecc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Volu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93067b-7ba7-418f-b142-f374f34abe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f34c10e-301d-4ab5-af09-192bc342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Volume" ma:index="26" nillable="true" ma:displayName="Volume" ma:format="Dropdown" ma:internalName="Volum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76aaa-d957-4ac2-83c2-919a5a2eccf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e65c91-67dd-4a3c-881a-b260cf77d5c5}" ma:internalName="TaxCatchAll" ma:showField="CatchAllData" ma:web="93c76aaa-d957-4ac2-83c2-919a5a2ecc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93067b-7ba7-418f-b142-f374f34abedb">
      <Terms xmlns="http://schemas.microsoft.com/office/infopath/2007/PartnerControls"/>
    </lcf76f155ced4ddcb4097134ff3c332f>
    <Volume xmlns="e493067b-7ba7-418f-b142-f374f34abedb" xsi:nil="true"/>
    <TaxCatchAll xmlns="93c76aaa-d957-4ac2-83c2-919a5a2eccf6" xsi:nil="true"/>
  </documentManagement>
</p:properties>
</file>

<file path=customXml/itemProps1.xml><?xml version="1.0" encoding="utf-8"?>
<ds:datastoreItem xmlns:ds="http://schemas.openxmlformats.org/officeDocument/2006/customXml" ds:itemID="{7256F962-1324-410B-83B5-FBF51ACDF7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A15FBB-C7EF-40CB-A229-B5C5E71FB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93067b-7ba7-418f-b142-f374f34abedb"/>
    <ds:schemaRef ds:uri="93c76aaa-d957-4ac2-83c2-919a5a2ecc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AEA458-D0C7-4CB3-9F42-ED168C46EC4D}">
  <ds:schemaRefs>
    <ds:schemaRef ds:uri="e493067b-7ba7-418f-b142-f374f34abedb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93c76aaa-d957-4ac2-83c2-919a5a2eccf6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303</Words>
  <Application>Microsoft Office PowerPoint</Application>
  <PresentationFormat>Grand écran</PresentationFormat>
  <Paragraphs>37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Aptos</vt:lpstr>
      <vt:lpstr>Arial</vt:lpstr>
      <vt:lpstr>Lato</vt:lpstr>
      <vt:lpstr>Lato Black</vt:lpstr>
      <vt:lpstr>Lato ExtraBold</vt:lpstr>
      <vt:lpstr>Lato SemiBold</vt:lpstr>
      <vt:lpstr>Couverture et fin</vt:lpstr>
      <vt:lpstr>1_Couverture et fin</vt:lpstr>
      <vt:lpstr>2_Couverture et fin</vt:lpstr>
      <vt:lpstr>Cadre blanc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Lynn Williams</dc:creator>
  <cp:lastModifiedBy>Lynn Williams</cp:lastModifiedBy>
  <cp:revision>3</cp:revision>
  <dcterms:created xsi:type="dcterms:W3CDTF">2025-02-07T08:50:30Z</dcterms:created>
  <dcterms:modified xsi:type="dcterms:W3CDTF">2025-02-27T16:13:46Z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0x010100DB2A1DF21E068C47A802AE6D4945CB9B</vt:lpwstr>
  </property>
  <property fmtid="{D5CDD505-2E9C-101B-9397-08002B2CF9AE}" pid="3" name="MediaServiceImageTags">
    <vt:lpwstr/>
  </property>
</Properties>
</file>