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58"/>
  </p:notesMasterIdLst>
  <p:handoutMasterIdLst>
    <p:handoutMasterId r:id="rId59"/>
  </p:handoutMasterIdLst>
  <p:sldIdLst>
    <p:sldId id="557" r:id="rId5"/>
    <p:sldId id="574" r:id="rId6"/>
    <p:sldId id="564" r:id="rId7"/>
    <p:sldId id="576" r:id="rId8"/>
    <p:sldId id="577" r:id="rId9"/>
    <p:sldId id="578" r:id="rId10"/>
    <p:sldId id="579" r:id="rId11"/>
    <p:sldId id="580" r:id="rId12"/>
    <p:sldId id="581" r:id="rId13"/>
    <p:sldId id="582" r:id="rId14"/>
    <p:sldId id="583" r:id="rId15"/>
    <p:sldId id="584" r:id="rId16"/>
    <p:sldId id="585" r:id="rId17"/>
    <p:sldId id="586" r:id="rId18"/>
    <p:sldId id="587" r:id="rId19"/>
    <p:sldId id="588" r:id="rId20"/>
    <p:sldId id="589" r:id="rId21"/>
    <p:sldId id="590" r:id="rId22"/>
    <p:sldId id="591" r:id="rId23"/>
    <p:sldId id="592" r:id="rId24"/>
    <p:sldId id="593" r:id="rId25"/>
    <p:sldId id="594" r:id="rId26"/>
    <p:sldId id="595" r:id="rId27"/>
    <p:sldId id="596" r:id="rId28"/>
    <p:sldId id="597" r:id="rId29"/>
    <p:sldId id="598" r:id="rId30"/>
    <p:sldId id="600" r:id="rId31"/>
    <p:sldId id="601" r:id="rId32"/>
    <p:sldId id="602" r:id="rId33"/>
    <p:sldId id="604" r:id="rId34"/>
    <p:sldId id="605" r:id="rId35"/>
    <p:sldId id="606" r:id="rId36"/>
    <p:sldId id="607" r:id="rId37"/>
    <p:sldId id="608" r:id="rId38"/>
    <p:sldId id="609" r:id="rId39"/>
    <p:sldId id="610" r:id="rId40"/>
    <p:sldId id="611" r:id="rId41"/>
    <p:sldId id="612" r:id="rId42"/>
    <p:sldId id="613" r:id="rId43"/>
    <p:sldId id="614" r:id="rId44"/>
    <p:sldId id="615" r:id="rId45"/>
    <p:sldId id="616" r:id="rId46"/>
    <p:sldId id="617" r:id="rId47"/>
    <p:sldId id="618" r:id="rId48"/>
    <p:sldId id="619" r:id="rId49"/>
    <p:sldId id="620" r:id="rId50"/>
    <p:sldId id="621" r:id="rId51"/>
    <p:sldId id="622" r:id="rId52"/>
    <p:sldId id="623" r:id="rId53"/>
    <p:sldId id="624" r:id="rId54"/>
    <p:sldId id="625" r:id="rId55"/>
    <p:sldId id="626" r:id="rId56"/>
    <p:sldId id="575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1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 Hatava" initials="AH" lastIdx="3" clrIdx="0"/>
  <p:cmAuthor id="1" name="David Alonso" initials="DA" lastIdx="3" clrIdx="1">
    <p:extLst>
      <p:ext uri="{19B8F6BF-5375-455C-9EA6-DF929625EA0E}">
        <p15:presenceInfo xmlns:p15="http://schemas.microsoft.com/office/powerpoint/2012/main" userId="S::dalonso@selfrance.org::60e5f2bd-fcc3-4045-8258-c932d6ffcd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B"/>
    <a:srgbClr val="EF8200"/>
    <a:srgbClr val="00AFB7"/>
    <a:srgbClr val="FFFFFF"/>
    <a:srgbClr val="72AF2F"/>
    <a:srgbClr val="92D050"/>
    <a:srgbClr val="0DB6B9"/>
    <a:srgbClr val="C00000"/>
    <a:srgbClr val="E1021D"/>
    <a:srgbClr val="EC1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B03151-324A-436F-9ACD-6976390430FD}" v="711" dt="2021-01-15T15:14:55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86760" autoAdjust="0"/>
  </p:normalViewPr>
  <p:slideViewPr>
    <p:cSldViewPr>
      <p:cViewPr varScale="1">
        <p:scale>
          <a:sx n="96" d="100"/>
          <a:sy n="96" d="100"/>
        </p:scale>
        <p:origin x="306" y="72"/>
      </p:cViewPr>
      <p:guideLst>
        <p:guide orient="horz" pos="1117"/>
        <p:guide pos="1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Alonso" userId="60e5f2bd-fcc3-4045-8258-c932d6ffcd7a" providerId="ADAL" clId="{CDB03151-324A-436F-9ACD-6976390430FD}"/>
    <pc:docChg chg="undo custSel addSld delSld modSld sldOrd">
      <pc:chgData name="David Alonso" userId="60e5f2bd-fcc3-4045-8258-c932d6ffcd7a" providerId="ADAL" clId="{CDB03151-324A-436F-9ACD-6976390430FD}" dt="2021-01-15T15:14:55.157" v="1408" actId="404"/>
      <pc:docMkLst>
        <pc:docMk/>
      </pc:docMkLst>
      <pc:sldChg chg="addSp delSp modSp mod delAnim modAnim">
        <pc:chgData name="David Alonso" userId="60e5f2bd-fcc3-4045-8258-c932d6ffcd7a" providerId="ADAL" clId="{CDB03151-324A-436F-9ACD-6976390430FD}" dt="2021-01-15T15:07:42.897" v="1364"/>
        <pc:sldMkLst>
          <pc:docMk/>
          <pc:sldMk cId="1421226895" sldId="557"/>
        </pc:sldMkLst>
        <pc:picChg chg="del">
          <ac:chgData name="David Alonso" userId="60e5f2bd-fcc3-4045-8258-c932d6ffcd7a" providerId="ADAL" clId="{CDB03151-324A-436F-9ACD-6976390430FD}" dt="2021-01-15T15:06:36.971" v="1348" actId="478"/>
          <ac:picMkLst>
            <pc:docMk/>
            <pc:sldMk cId="1421226895" sldId="557"/>
            <ac:picMk id="3" creationId="{1788DCD3-8C34-4DAC-8C35-B27056C754B1}"/>
          </ac:picMkLst>
        </pc:picChg>
        <pc:picChg chg="add mod">
          <ac:chgData name="David Alonso" userId="60e5f2bd-fcc3-4045-8258-c932d6ffcd7a" providerId="ADAL" clId="{CDB03151-324A-436F-9ACD-6976390430FD}" dt="2021-01-15T15:06:37.857" v="1349"/>
          <ac:picMkLst>
            <pc:docMk/>
            <pc:sldMk cId="1421226895" sldId="557"/>
            <ac:picMk id="15" creationId="{2CAC8F4F-148D-430E-9CB2-F716EC21F57B}"/>
          </ac:picMkLst>
        </pc:picChg>
      </pc:sldChg>
      <pc:sldChg chg="del">
        <pc:chgData name="David Alonso" userId="60e5f2bd-fcc3-4045-8258-c932d6ffcd7a" providerId="ADAL" clId="{CDB03151-324A-436F-9ACD-6976390430FD}" dt="2021-01-15T14:49:41.291" v="1222" actId="47"/>
        <pc:sldMkLst>
          <pc:docMk/>
          <pc:sldMk cId="3412336487" sldId="559"/>
        </pc:sldMkLst>
      </pc:sldChg>
      <pc:sldChg chg="del">
        <pc:chgData name="David Alonso" userId="60e5f2bd-fcc3-4045-8258-c932d6ffcd7a" providerId="ADAL" clId="{CDB03151-324A-436F-9ACD-6976390430FD}" dt="2021-01-14T17:16:12.615" v="56" actId="47"/>
        <pc:sldMkLst>
          <pc:docMk/>
          <pc:sldMk cId="1054477699" sldId="560"/>
        </pc:sldMkLst>
      </pc:sldChg>
      <pc:sldChg chg="delSp del mod delAnim">
        <pc:chgData name="David Alonso" userId="60e5f2bd-fcc3-4045-8258-c932d6ffcd7a" providerId="ADAL" clId="{CDB03151-324A-436F-9ACD-6976390430FD}" dt="2021-01-14T17:27:54.250" v="58" actId="47"/>
        <pc:sldMkLst>
          <pc:docMk/>
          <pc:sldMk cId="2880660552" sldId="561"/>
        </pc:sldMkLst>
        <pc:spChg chg="del">
          <ac:chgData name="David Alonso" userId="60e5f2bd-fcc3-4045-8258-c932d6ffcd7a" providerId="ADAL" clId="{CDB03151-324A-436F-9ACD-6976390430FD}" dt="2021-01-14T17:16:34.997" v="57" actId="478"/>
          <ac:spMkLst>
            <pc:docMk/>
            <pc:sldMk cId="2880660552" sldId="561"/>
            <ac:spMk id="9" creationId="{61BBF114-C5DE-4905-8FC8-2BFF3AE5F1E4}"/>
          </ac:spMkLst>
        </pc:spChg>
        <pc:picChg chg="del">
          <ac:chgData name="David Alonso" userId="60e5f2bd-fcc3-4045-8258-c932d6ffcd7a" providerId="ADAL" clId="{CDB03151-324A-436F-9ACD-6976390430FD}" dt="2021-01-14T17:16:34.997" v="57" actId="478"/>
          <ac:picMkLst>
            <pc:docMk/>
            <pc:sldMk cId="2880660552" sldId="561"/>
            <ac:picMk id="4" creationId="{E85C95D0-7E48-4BB2-BF02-62745111960B}"/>
          </ac:picMkLst>
        </pc:picChg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923708004" sldId="563"/>
        </pc:sldMkLst>
      </pc:sldChg>
      <pc:sldChg chg="addSp delSp modSp add del mod ord modAnim">
        <pc:chgData name="David Alonso" userId="60e5f2bd-fcc3-4045-8258-c932d6ffcd7a" providerId="ADAL" clId="{CDB03151-324A-436F-9ACD-6976390430FD}" dt="2021-01-15T15:08:57.758" v="1365"/>
        <pc:sldMkLst>
          <pc:docMk/>
          <pc:sldMk cId="2383632900" sldId="564"/>
        </pc:sldMkLst>
        <pc:spChg chg="mod">
          <ac:chgData name="David Alonso" userId="60e5f2bd-fcc3-4045-8258-c932d6ffcd7a" providerId="ADAL" clId="{CDB03151-324A-436F-9ACD-6976390430FD}" dt="2021-01-14T17:15:36.783" v="50" actId="20577"/>
          <ac:spMkLst>
            <pc:docMk/>
            <pc:sldMk cId="2383632900" sldId="564"/>
            <ac:spMk id="8" creationId="{48A7CE82-0ED5-464C-84FC-5C300BECEC02}"/>
          </ac:spMkLst>
        </pc:spChg>
        <pc:spChg chg="mod">
          <ac:chgData name="David Alonso" userId="60e5f2bd-fcc3-4045-8258-c932d6ffcd7a" providerId="ADAL" clId="{CDB03151-324A-436F-9ACD-6976390430FD}" dt="2021-01-14T18:34:59.289" v="676" actId="1076"/>
          <ac:spMkLst>
            <pc:docMk/>
            <pc:sldMk cId="2383632900" sldId="564"/>
            <ac:spMk id="9" creationId="{61BBF114-C5DE-4905-8FC8-2BFF3AE5F1E4}"/>
          </ac:spMkLst>
        </pc:spChg>
        <pc:spChg chg="add del mod">
          <ac:chgData name="David Alonso" userId="60e5f2bd-fcc3-4045-8258-c932d6ffcd7a" providerId="ADAL" clId="{CDB03151-324A-436F-9ACD-6976390430FD}" dt="2021-01-14T17:28:00.003" v="62" actId="22"/>
          <ac:spMkLst>
            <pc:docMk/>
            <pc:sldMk cId="2383632900" sldId="564"/>
            <ac:spMk id="12" creationId="{02B8C05D-E33D-4ED7-8EC4-74175B9993E0}"/>
          </ac:spMkLst>
        </pc:spChg>
        <pc:picChg chg="mod">
          <ac:chgData name="David Alonso" userId="60e5f2bd-fcc3-4045-8258-c932d6ffcd7a" providerId="ADAL" clId="{CDB03151-324A-436F-9ACD-6976390430FD}" dt="2021-01-14T17:15:19.552" v="26" actId="1076"/>
          <ac:picMkLst>
            <pc:docMk/>
            <pc:sldMk cId="2383632900" sldId="564"/>
            <ac:picMk id="3" creationId="{AA7CF48E-E1C1-4F55-AD1A-D9AA75D38A58}"/>
          </ac:picMkLst>
        </pc:picChg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2457651656" sldId="565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598610486" sldId="566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2927285662" sldId="567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3137913711" sldId="569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253767961" sldId="570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3534821247" sldId="571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2286523367" sldId="572"/>
        </pc:sldMkLst>
      </pc:sldChg>
      <pc:sldChg chg="del">
        <pc:chgData name="David Alonso" userId="60e5f2bd-fcc3-4045-8258-c932d6ffcd7a" providerId="ADAL" clId="{CDB03151-324A-436F-9ACD-6976390430FD}" dt="2021-01-14T17:58:43.958" v="460" actId="47"/>
        <pc:sldMkLst>
          <pc:docMk/>
          <pc:sldMk cId="2078235051" sldId="573"/>
        </pc:sldMkLst>
      </pc:sldChg>
      <pc:sldChg chg="addSp delSp modSp mod modAnim">
        <pc:chgData name="David Alonso" userId="60e5f2bd-fcc3-4045-8258-c932d6ffcd7a" providerId="ADAL" clId="{CDB03151-324A-436F-9ACD-6976390430FD}" dt="2021-01-15T15:06:42.504" v="1351"/>
        <pc:sldMkLst>
          <pc:docMk/>
          <pc:sldMk cId="3973566110" sldId="574"/>
        </pc:sldMkLst>
        <pc:spChg chg="mod">
          <ac:chgData name="David Alonso" userId="60e5f2bd-fcc3-4045-8258-c932d6ffcd7a" providerId="ADAL" clId="{CDB03151-324A-436F-9ACD-6976390430FD}" dt="2021-01-14T17:58:31.865" v="459" actId="255"/>
          <ac:spMkLst>
            <pc:docMk/>
            <pc:sldMk cId="3973566110" sldId="574"/>
            <ac:spMk id="5" creationId="{607A4F24-56B9-4460-BE23-3BE6C61CE110}"/>
          </ac:spMkLst>
        </pc:spChg>
        <pc:grpChg chg="mod">
          <ac:chgData name="David Alonso" userId="60e5f2bd-fcc3-4045-8258-c932d6ffcd7a" providerId="ADAL" clId="{CDB03151-324A-436F-9ACD-6976390430FD}" dt="2021-01-14T17:13:26.743" v="17" actId="1076"/>
          <ac:grpSpMkLst>
            <pc:docMk/>
            <pc:sldMk cId="3973566110" sldId="574"/>
            <ac:grpSpMk id="4" creationId="{89FFD85A-1B94-4E38-8F50-8C4B5A6CF491}"/>
          </ac:grpSpMkLst>
        </pc:grpChg>
        <pc:picChg chg="del">
          <ac:chgData name="David Alonso" userId="60e5f2bd-fcc3-4045-8258-c932d6ffcd7a" providerId="ADAL" clId="{CDB03151-324A-436F-9ACD-6976390430FD}" dt="2021-01-15T15:06:41.624" v="1350" actId="478"/>
          <ac:picMkLst>
            <pc:docMk/>
            <pc:sldMk cId="3973566110" sldId="574"/>
            <ac:picMk id="3" creationId="{1788DCD3-8C34-4DAC-8C35-B27056C754B1}"/>
          </ac:picMkLst>
        </pc:picChg>
        <pc:picChg chg="add mod">
          <ac:chgData name="David Alonso" userId="60e5f2bd-fcc3-4045-8258-c932d6ffcd7a" providerId="ADAL" clId="{CDB03151-324A-436F-9ACD-6976390430FD}" dt="2021-01-15T15:06:42.504" v="1351"/>
          <ac:picMkLst>
            <pc:docMk/>
            <pc:sldMk cId="3973566110" sldId="574"/>
            <ac:picMk id="15" creationId="{36520A9D-53CF-4DB7-8E77-9161B3A53BBF}"/>
          </ac:picMkLst>
        </pc:picChg>
      </pc:sldChg>
      <pc:sldChg chg="addSp delSp modSp mod ord modAnim">
        <pc:chgData name="David Alonso" userId="60e5f2bd-fcc3-4045-8258-c932d6ffcd7a" providerId="ADAL" clId="{CDB03151-324A-436F-9ACD-6976390430FD}" dt="2021-01-15T15:07:16.087" v="1361"/>
        <pc:sldMkLst>
          <pc:docMk/>
          <pc:sldMk cId="1204910176" sldId="575"/>
        </pc:sldMkLst>
        <pc:picChg chg="del">
          <ac:chgData name="David Alonso" userId="60e5f2bd-fcc3-4045-8258-c932d6ffcd7a" providerId="ADAL" clId="{CDB03151-324A-436F-9ACD-6976390430FD}" dt="2021-01-15T15:07:15.598" v="1360" actId="478"/>
          <ac:picMkLst>
            <pc:docMk/>
            <pc:sldMk cId="1204910176" sldId="575"/>
            <ac:picMk id="3" creationId="{1788DCD3-8C34-4DAC-8C35-B27056C754B1}"/>
          </ac:picMkLst>
        </pc:picChg>
        <pc:picChg chg="add mod">
          <ac:chgData name="David Alonso" userId="60e5f2bd-fcc3-4045-8258-c932d6ffcd7a" providerId="ADAL" clId="{CDB03151-324A-436F-9ACD-6976390430FD}" dt="2021-01-15T15:07:16.087" v="1361"/>
          <ac:picMkLst>
            <pc:docMk/>
            <pc:sldMk cId="1204910176" sldId="575"/>
            <ac:picMk id="15" creationId="{FE09A5E7-3810-4965-B45F-892E6A21C88B}"/>
          </ac:picMkLst>
        </pc:picChg>
      </pc:sldChg>
      <pc:sldChg chg="addSp delSp modSp add mod ord delAnim modAnim modNotesTx">
        <pc:chgData name="David Alonso" userId="60e5f2bd-fcc3-4045-8258-c932d6ffcd7a" providerId="ADAL" clId="{CDB03151-324A-436F-9ACD-6976390430FD}" dt="2021-01-15T15:00:55.365" v="1315"/>
        <pc:sldMkLst>
          <pc:docMk/>
          <pc:sldMk cId="2615162001" sldId="576"/>
        </pc:sldMkLst>
        <pc:spChg chg="del mod">
          <ac:chgData name="David Alonso" userId="60e5f2bd-fcc3-4045-8258-c932d6ffcd7a" providerId="ADAL" clId="{CDB03151-324A-436F-9ACD-6976390430FD}" dt="2021-01-14T17:29:47.559" v="95" actId="478"/>
          <ac:spMkLst>
            <pc:docMk/>
            <pc:sldMk cId="2615162001" sldId="576"/>
            <ac:spMk id="9" creationId="{61BBF114-C5DE-4905-8FC8-2BFF3AE5F1E4}"/>
          </ac:spMkLst>
        </pc:spChg>
        <pc:picChg chg="add mod">
          <ac:chgData name="David Alonso" userId="60e5f2bd-fcc3-4045-8258-c932d6ffcd7a" providerId="ADAL" clId="{CDB03151-324A-436F-9ACD-6976390430FD}" dt="2021-01-14T17:29:53.698" v="98" actId="14100"/>
          <ac:picMkLst>
            <pc:docMk/>
            <pc:sldMk cId="2615162001" sldId="576"/>
            <ac:picMk id="2" creationId="{500497C7-AF70-45B3-9110-501034D82DCF}"/>
          </ac:picMkLst>
        </pc:picChg>
      </pc:sldChg>
      <pc:sldChg chg="addSp delSp modSp add mod ord delAnim modAnim modNotesTx">
        <pc:chgData name="David Alonso" userId="60e5f2bd-fcc3-4045-8258-c932d6ffcd7a" providerId="ADAL" clId="{CDB03151-324A-436F-9ACD-6976390430FD}" dt="2021-01-15T14:52:41.842" v="1227"/>
        <pc:sldMkLst>
          <pc:docMk/>
          <pc:sldMk cId="337450782" sldId="577"/>
        </pc:sldMkLst>
        <pc:spChg chg="del">
          <ac:chgData name="David Alonso" userId="60e5f2bd-fcc3-4045-8258-c932d6ffcd7a" providerId="ADAL" clId="{CDB03151-324A-436F-9ACD-6976390430FD}" dt="2021-01-14T17:31:59.698" v="154" actId="478"/>
          <ac:spMkLst>
            <pc:docMk/>
            <pc:sldMk cId="337450782" sldId="577"/>
            <ac:spMk id="9" creationId="{61BBF114-C5DE-4905-8FC8-2BFF3AE5F1E4}"/>
          </ac:spMkLst>
        </pc:spChg>
        <pc:picChg chg="del">
          <ac:chgData name="David Alonso" userId="60e5f2bd-fcc3-4045-8258-c932d6ffcd7a" providerId="ADAL" clId="{CDB03151-324A-436F-9ACD-6976390430FD}" dt="2021-01-14T17:31:57.026" v="153" actId="478"/>
          <ac:picMkLst>
            <pc:docMk/>
            <pc:sldMk cId="337450782" sldId="577"/>
            <ac:picMk id="2" creationId="{500497C7-AF70-45B3-9110-501034D82DCF}"/>
          </ac:picMkLst>
        </pc:picChg>
        <pc:picChg chg="add mod modCrop">
          <ac:chgData name="David Alonso" userId="60e5f2bd-fcc3-4045-8258-c932d6ffcd7a" providerId="ADAL" clId="{CDB03151-324A-436F-9ACD-6976390430FD}" dt="2021-01-14T17:32:48.128" v="164" actId="14861"/>
          <ac:picMkLst>
            <pc:docMk/>
            <pc:sldMk cId="337450782" sldId="577"/>
            <ac:picMk id="12" creationId="{2950E56E-1BA3-4E1F-80C0-6BAA6DB280E4}"/>
          </ac:picMkLst>
        </pc:picChg>
        <pc:picChg chg="add del mod">
          <ac:chgData name="David Alonso" userId="60e5f2bd-fcc3-4045-8258-c932d6ffcd7a" providerId="ADAL" clId="{CDB03151-324A-436F-9ACD-6976390430FD}" dt="2021-01-14T17:33:12.725" v="167"/>
          <ac:picMkLst>
            <pc:docMk/>
            <pc:sldMk cId="337450782" sldId="577"/>
            <ac:picMk id="14" creationId="{21A92B45-F5F5-478D-B0C5-DFE36B726B34}"/>
          </ac:picMkLst>
        </pc:picChg>
      </pc:sldChg>
      <pc:sldChg chg="modSp add mod modAnim">
        <pc:chgData name="David Alonso" userId="60e5f2bd-fcc3-4045-8258-c932d6ffcd7a" providerId="ADAL" clId="{CDB03151-324A-436F-9ACD-6976390430FD}" dt="2021-01-15T15:09:03.037" v="1366"/>
        <pc:sldMkLst>
          <pc:docMk/>
          <pc:sldMk cId="1647944405" sldId="578"/>
        </pc:sldMkLst>
        <pc:spChg chg="mod">
          <ac:chgData name="David Alonso" userId="60e5f2bd-fcc3-4045-8258-c932d6ffcd7a" providerId="ADAL" clId="{CDB03151-324A-436F-9ACD-6976390430FD}" dt="2021-01-14T17:34:30.894" v="211" actId="20577"/>
          <ac:spMkLst>
            <pc:docMk/>
            <pc:sldMk cId="1647944405" sldId="578"/>
            <ac:spMk id="8" creationId="{48A7CE82-0ED5-464C-84FC-5C300BECEC02}"/>
          </ac:spMkLst>
        </pc:spChg>
        <pc:spChg chg="mod">
          <ac:chgData name="David Alonso" userId="60e5f2bd-fcc3-4045-8258-c932d6ffcd7a" providerId="ADAL" clId="{CDB03151-324A-436F-9ACD-6976390430FD}" dt="2021-01-14T17:39:12.182" v="278" actId="1076"/>
          <ac:spMkLst>
            <pc:docMk/>
            <pc:sldMk cId="1647944405" sldId="578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06.892" v="1367"/>
        <pc:sldMkLst>
          <pc:docMk/>
          <pc:sldMk cId="3045009615" sldId="579"/>
        </pc:sldMkLst>
        <pc:spChg chg="mod">
          <ac:chgData name="David Alonso" userId="60e5f2bd-fcc3-4045-8258-c932d6ffcd7a" providerId="ADAL" clId="{CDB03151-324A-436F-9ACD-6976390430FD}" dt="2021-01-14T17:47:00.247" v="280" actId="1076"/>
          <ac:spMkLst>
            <pc:docMk/>
            <pc:sldMk cId="3045009615" sldId="579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10.479" v="1368"/>
        <pc:sldMkLst>
          <pc:docMk/>
          <pc:sldMk cId="4171725162" sldId="580"/>
        </pc:sldMkLst>
        <pc:spChg chg="mod">
          <ac:chgData name="David Alonso" userId="60e5f2bd-fcc3-4045-8258-c932d6ffcd7a" providerId="ADAL" clId="{CDB03151-324A-436F-9ACD-6976390430FD}" dt="2021-01-14T17:48:03.360" v="294" actId="1076"/>
          <ac:spMkLst>
            <pc:docMk/>
            <pc:sldMk cId="4171725162" sldId="580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16.384" v="1369"/>
        <pc:sldMkLst>
          <pc:docMk/>
          <pc:sldMk cId="3165079792" sldId="581"/>
        </pc:sldMkLst>
        <pc:spChg chg="mod">
          <ac:chgData name="David Alonso" userId="60e5f2bd-fcc3-4045-8258-c932d6ffcd7a" providerId="ADAL" clId="{CDB03151-324A-436F-9ACD-6976390430FD}" dt="2021-01-14T17:48:44.008" v="302" actId="20577"/>
          <ac:spMkLst>
            <pc:docMk/>
            <pc:sldMk cId="3165079792" sldId="581"/>
            <ac:spMk id="9" creationId="{61BBF114-C5DE-4905-8FC8-2BFF3AE5F1E4}"/>
          </ac:spMkLst>
        </pc:spChg>
      </pc:sldChg>
      <pc:sldChg chg="modSp add modAnim">
        <pc:chgData name="David Alonso" userId="60e5f2bd-fcc3-4045-8258-c932d6ffcd7a" providerId="ADAL" clId="{CDB03151-324A-436F-9ACD-6976390430FD}" dt="2021-01-15T15:09:20.361" v="1370"/>
        <pc:sldMkLst>
          <pc:docMk/>
          <pc:sldMk cId="1315992820" sldId="582"/>
        </pc:sldMkLst>
        <pc:spChg chg="mod">
          <ac:chgData name="David Alonso" userId="60e5f2bd-fcc3-4045-8258-c932d6ffcd7a" providerId="ADAL" clId="{CDB03151-324A-436F-9ACD-6976390430FD}" dt="2021-01-14T17:49:28.163" v="310"/>
          <ac:spMkLst>
            <pc:docMk/>
            <pc:sldMk cId="1315992820" sldId="582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25.261" v="1371"/>
        <pc:sldMkLst>
          <pc:docMk/>
          <pc:sldMk cId="3099976905" sldId="583"/>
        </pc:sldMkLst>
        <pc:spChg chg="mod">
          <ac:chgData name="David Alonso" userId="60e5f2bd-fcc3-4045-8258-c932d6ffcd7a" providerId="ADAL" clId="{CDB03151-324A-436F-9ACD-6976390430FD}" dt="2021-01-14T17:49:55.412" v="315" actId="1076"/>
          <ac:spMkLst>
            <pc:docMk/>
            <pc:sldMk cId="3099976905" sldId="583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29.895" v="1372"/>
        <pc:sldMkLst>
          <pc:docMk/>
          <pc:sldMk cId="1422606694" sldId="584"/>
        </pc:sldMkLst>
        <pc:spChg chg="mod">
          <ac:chgData name="David Alonso" userId="60e5f2bd-fcc3-4045-8258-c932d6ffcd7a" providerId="ADAL" clId="{CDB03151-324A-436F-9ACD-6976390430FD}" dt="2021-01-14T17:50:33.624" v="321" actId="1076"/>
          <ac:spMkLst>
            <pc:docMk/>
            <pc:sldMk cId="1422606694" sldId="584"/>
            <ac:spMk id="9" creationId="{61BBF114-C5DE-4905-8FC8-2BFF3AE5F1E4}"/>
          </ac:spMkLst>
        </pc:spChg>
      </pc:sldChg>
      <pc:sldChg chg="add del">
        <pc:chgData name="David Alonso" userId="60e5f2bd-fcc3-4045-8258-c932d6ffcd7a" providerId="ADAL" clId="{CDB03151-324A-436F-9ACD-6976390430FD}" dt="2021-01-14T17:50:50.920" v="323"/>
        <pc:sldMkLst>
          <pc:docMk/>
          <pc:sldMk cId="2996411332" sldId="585"/>
        </pc:sldMkLst>
      </pc:sldChg>
      <pc:sldChg chg="addSp delSp modSp add mod modAnim">
        <pc:chgData name="David Alonso" userId="60e5f2bd-fcc3-4045-8258-c932d6ffcd7a" providerId="ADAL" clId="{CDB03151-324A-436F-9ACD-6976390430FD}" dt="2021-01-15T15:06:49.901" v="1353"/>
        <pc:sldMkLst>
          <pc:docMk/>
          <pc:sldMk cId="3050323041" sldId="585"/>
        </pc:sldMkLst>
        <pc:spChg chg="mod">
          <ac:chgData name="David Alonso" userId="60e5f2bd-fcc3-4045-8258-c932d6ffcd7a" providerId="ADAL" clId="{CDB03151-324A-436F-9ACD-6976390430FD}" dt="2021-01-14T17:58:24.573" v="458" actId="255"/>
          <ac:spMkLst>
            <pc:docMk/>
            <pc:sldMk cId="3050323041" sldId="585"/>
            <ac:spMk id="5" creationId="{607A4F24-56B9-4460-BE23-3BE6C61CE110}"/>
          </ac:spMkLst>
        </pc:spChg>
        <pc:picChg chg="del">
          <ac:chgData name="David Alonso" userId="60e5f2bd-fcc3-4045-8258-c932d6ffcd7a" providerId="ADAL" clId="{CDB03151-324A-436F-9ACD-6976390430FD}" dt="2021-01-15T15:06:29.530" v="1346" actId="478"/>
          <ac:picMkLst>
            <pc:docMk/>
            <pc:sldMk cId="3050323041" sldId="585"/>
            <ac:picMk id="3" creationId="{1788DCD3-8C34-4DAC-8C35-B27056C754B1}"/>
          </ac:picMkLst>
        </pc:picChg>
        <pc:picChg chg="add del mod">
          <ac:chgData name="David Alonso" userId="60e5f2bd-fcc3-4045-8258-c932d6ffcd7a" providerId="ADAL" clId="{CDB03151-324A-436F-9ACD-6976390430FD}" dt="2021-01-15T15:06:49.371" v="1352" actId="478"/>
          <ac:picMkLst>
            <pc:docMk/>
            <pc:sldMk cId="3050323041" sldId="585"/>
            <ac:picMk id="15" creationId="{B775BEEA-6FA5-4D0D-A9D6-C83E350A9DBC}"/>
          </ac:picMkLst>
        </pc:picChg>
        <pc:picChg chg="add mod">
          <ac:chgData name="David Alonso" userId="60e5f2bd-fcc3-4045-8258-c932d6ffcd7a" providerId="ADAL" clId="{CDB03151-324A-436F-9ACD-6976390430FD}" dt="2021-01-15T15:06:49.901" v="1353"/>
          <ac:picMkLst>
            <pc:docMk/>
            <pc:sldMk cId="3050323041" sldId="585"/>
            <ac:picMk id="19" creationId="{CE600B1F-315D-4863-A13F-F3F5797ADF0F}"/>
          </ac:picMkLst>
        </pc:picChg>
      </pc:sldChg>
      <pc:sldChg chg="modSp add mod modAnim">
        <pc:chgData name="David Alonso" userId="60e5f2bd-fcc3-4045-8258-c932d6ffcd7a" providerId="ADAL" clId="{CDB03151-324A-436F-9ACD-6976390430FD}" dt="2021-01-15T15:09:35.094" v="1373"/>
        <pc:sldMkLst>
          <pc:docMk/>
          <pc:sldMk cId="2865825918" sldId="586"/>
        </pc:sldMkLst>
        <pc:spChg chg="mod">
          <ac:chgData name="David Alonso" userId="60e5f2bd-fcc3-4045-8258-c932d6ffcd7a" providerId="ADAL" clId="{CDB03151-324A-436F-9ACD-6976390430FD}" dt="2021-01-14T17:51:37.932" v="387" actId="20577"/>
          <ac:spMkLst>
            <pc:docMk/>
            <pc:sldMk cId="2865825918" sldId="586"/>
            <ac:spMk id="8" creationId="{48A7CE82-0ED5-464C-84FC-5C300BECEC02}"/>
          </ac:spMkLst>
        </pc:spChg>
        <pc:spChg chg="mod">
          <ac:chgData name="David Alonso" userId="60e5f2bd-fcc3-4045-8258-c932d6ffcd7a" providerId="ADAL" clId="{CDB03151-324A-436F-9ACD-6976390430FD}" dt="2021-01-14T18:04:51.996" v="511" actId="255"/>
          <ac:spMkLst>
            <pc:docMk/>
            <pc:sldMk cId="2865825918" sldId="586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38.584" v="1374"/>
        <pc:sldMkLst>
          <pc:docMk/>
          <pc:sldMk cId="3352390232" sldId="587"/>
        </pc:sldMkLst>
        <pc:spChg chg="mod">
          <ac:chgData name="David Alonso" userId="60e5f2bd-fcc3-4045-8258-c932d6ffcd7a" providerId="ADAL" clId="{CDB03151-324A-436F-9ACD-6976390430FD}" dt="2021-01-14T18:35:29.773" v="682" actId="207"/>
          <ac:spMkLst>
            <pc:docMk/>
            <pc:sldMk cId="3352390232" sldId="587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09:42.375" v="1375"/>
        <pc:sldMkLst>
          <pc:docMk/>
          <pc:sldMk cId="1513737082" sldId="588"/>
        </pc:sldMkLst>
        <pc:spChg chg="mod">
          <ac:chgData name="David Alonso" userId="60e5f2bd-fcc3-4045-8258-c932d6ffcd7a" providerId="ADAL" clId="{CDB03151-324A-436F-9ACD-6976390430FD}" dt="2021-01-14T18:35:23.272" v="681" actId="207"/>
          <ac:spMkLst>
            <pc:docMk/>
            <pc:sldMk cId="1513737082" sldId="588"/>
            <ac:spMk id="9" creationId="{61BBF114-C5DE-4905-8FC8-2BFF3AE5F1E4}"/>
          </ac:spMkLst>
        </pc:spChg>
      </pc:sldChg>
      <pc:sldChg chg="addSp delSp modSp add mod modAnim">
        <pc:chgData name="David Alonso" userId="60e5f2bd-fcc3-4045-8258-c932d6ffcd7a" providerId="ADAL" clId="{CDB03151-324A-436F-9ACD-6976390430FD}" dt="2021-01-15T15:09:45.882" v="1376"/>
        <pc:sldMkLst>
          <pc:docMk/>
          <pc:sldMk cId="320961447" sldId="589"/>
        </pc:sldMkLst>
        <pc:spChg chg="mod">
          <ac:chgData name="David Alonso" userId="60e5f2bd-fcc3-4045-8258-c932d6ffcd7a" providerId="ADAL" clId="{CDB03151-324A-436F-9ACD-6976390430FD}" dt="2021-01-14T18:05:13.301" v="513" actId="255"/>
          <ac:spMkLst>
            <pc:docMk/>
            <pc:sldMk cId="320961447" sldId="589"/>
            <ac:spMk id="9" creationId="{61BBF114-C5DE-4905-8FC8-2BFF3AE5F1E4}"/>
          </ac:spMkLst>
        </pc:spChg>
        <pc:spChg chg="add del">
          <ac:chgData name="David Alonso" userId="60e5f2bd-fcc3-4045-8258-c932d6ffcd7a" providerId="ADAL" clId="{CDB03151-324A-436F-9ACD-6976390430FD}" dt="2021-01-14T17:57:05.964" v="419" actId="22"/>
          <ac:spMkLst>
            <pc:docMk/>
            <pc:sldMk cId="320961447" sldId="589"/>
            <ac:spMk id="12" creationId="{62BE5595-18A2-499D-8841-FD9B8ED96E02}"/>
          </ac:spMkLst>
        </pc:spChg>
      </pc:sldChg>
      <pc:sldChg chg="modSp add modAnim">
        <pc:chgData name="David Alonso" userId="60e5f2bd-fcc3-4045-8258-c932d6ffcd7a" providerId="ADAL" clId="{CDB03151-324A-436F-9ACD-6976390430FD}" dt="2021-01-15T15:10:09.113" v="1377"/>
        <pc:sldMkLst>
          <pc:docMk/>
          <pc:sldMk cId="3162974872" sldId="590"/>
        </pc:sldMkLst>
        <pc:spChg chg="mod">
          <ac:chgData name="David Alonso" userId="60e5f2bd-fcc3-4045-8258-c932d6ffcd7a" providerId="ADAL" clId="{CDB03151-324A-436F-9ACD-6976390430FD}" dt="2021-01-14T18:05:19.646" v="514" actId="255"/>
          <ac:spMkLst>
            <pc:docMk/>
            <pc:sldMk cId="3162974872" sldId="590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10:15.250" v="1378"/>
        <pc:sldMkLst>
          <pc:docMk/>
          <pc:sldMk cId="77351078" sldId="591"/>
        </pc:sldMkLst>
        <pc:spChg chg="mod">
          <ac:chgData name="David Alonso" userId="60e5f2bd-fcc3-4045-8258-c932d6ffcd7a" providerId="ADAL" clId="{CDB03151-324A-436F-9ACD-6976390430FD}" dt="2021-01-14T18:05:25.209" v="515" actId="255"/>
          <ac:spMkLst>
            <pc:docMk/>
            <pc:sldMk cId="77351078" sldId="591"/>
            <ac:spMk id="9" creationId="{61BBF114-C5DE-4905-8FC8-2BFF3AE5F1E4}"/>
          </ac:spMkLst>
        </pc:spChg>
      </pc:sldChg>
      <pc:sldChg chg="addSp delSp modSp add mod modAnim">
        <pc:chgData name="David Alonso" userId="60e5f2bd-fcc3-4045-8258-c932d6ffcd7a" providerId="ADAL" clId="{CDB03151-324A-436F-9ACD-6976390430FD}" dt="2021-01-15T15:06:55.367" v="1355"/>
        <pc:sldMkLst>
          <pc:docMk/>
          <pc:sldMk cId="2137644181" sldId="592"/>
        </pc:sldMkLst>
        <pc:spChg chg="mod">
          <ac:chgData name="David Alonso" userId="60e5f2bd-fcc3-4045-8258-c932d6ffcd7a" providerId="ADAL" clId="{CDB03151-324A-436F-9ACD-6976390430FD}" dt="2021-01-14T17:58:18.060" v="457" actId="255"/>
          <ac:spMkLst>
            <pc:docMk/>
            <pc:sldMk cId="2137644181" sldId="592"/>
            <ac:spMk id="5" creationId="{607A4F24-56B9-4460-BE23-3BE6C61CE110}"/>
          </ac:spMkLst>
        </pc:spChg>
        <pc:picChg chg="del">
          <ac:chgData name="David Alonso" userId="60e5f2bd-fcc3-4045-8258-c932d6ffcd7a" providerId="ADAL" clId="{CDB03151-324A-436F-9ACD-6976390430FD}" dt="2021-01-15T15:06:54.873" v="1354" actId="478"/>
          <ac:picMkLst>
            <pc:docMk/>
            <pc:sldMk cId="2137644181" sldId="592"/>
            <ac:picMk id="3" creationId="{1788DCD3-8C34-4DAC-8C35-B27056C754B1}"/>
          </ac:picMkLst>
        </pc:picChg>
        <pc:picChg chg="add mod">
          <ac:chgData name="David Alonso" userId="60e5f2bd-fcc3-4045-8258-c932d6ffcd7a" providerId="ADAL" clId="{CDB03151-324A-436F-9ACD-6976390430FD}" dt="2021-01-15T15:06:55.367" v="1355"/>
          <ac:picMkLst>
            <pc:docMk/>
            <pc:sldMk cId="2137644181" sldId="592"/>
            <ac:picMk id="15" creationId="{368037A0-D80E-4249-BFF1-F1EB7BD6BDD5}"/>
          </ac:picMkLst>
        </pc:picChg>
      </pc:sldChg>
      <pc:sldChg chg="add del">
        <pc:chgData name="David Alonso" userId="60e5f2bd-fcc3-4045-8258-c932d6ffcd7a" providerId="ADAL" clId="{CDB03151-324A-436F-9ACD-6976390430FD}" dt="2021-01-14T17:59:02.719" v="464" actId="2696"/>
        <pc:sldMkLst>
          <pc:docMk/>
          <pc:sldMk cId="74757384" sldId="593"/>
        </pc:sldMkLst>
      </pc:sldChg>
      <pc:sldChg chg="modSp add mod modAnim">
        <pc:chgData name="David Alonso" userId="60e5f2bd-fcc3-4045-8258-c932d6ffcd7a" providerId="ADAL" clId="{CDB03151-324A-436F-9ACD-6976390430FD}" dt="2021-01-15T15:10:21.205" v="1379"/>
        <pc:sldMkLst>
          <pc:docMk/>
          <pc:sldMk cId="2210081257" sldId="593"/>
        </pc:sldMkLst>
        <pc:spChg chg="mod">
          <ac:chgData name="David Alonso" userId="60e5f2bd-fcc3-4045-8258-c932d6ffcd7a" providerId="ADAL" clId="{CDB03151-324A-436F-9ACD-6976390430FD}" dt="2021-01-14T17:59:21.476" v="494"/>
          <ac:spMkLst>
            <pc:docMk/>
            <pc:sldMk cId="2210081257" sldId="593"/>
            <ac:spMk id="8" creationId="{48A7CE82-0ED5-464C-84FC-5C300BECEC02}"/>
          </ac:spMkLst>
        </pc:spChg>
        <pc:spChg chg="mod">
          <ac:chgData name="David Alonso" userId="60e5f2bd-fcc3-4045-8258-c932d6ffcd7a" providerId="ADAL" clId="{CDB03151-324A-436F-9ACD-6976390430FD}" dt="2021-01-14T18:05:32.776" v="516" actId="255"/>
          <ac:spMkLst>
            <pc:docMk/>
            <pc:sldMk cId="2210081257" sldId="593"/>
            <ac:spMk id="9" creationId="{61BBF114-C5DE-4905-8FC8-2BFF3AE5F1E4}"/>
          </ac:spMkLst>
        </pc:spChg>
      </pc:sldChg>
      <pc:sldChg chg="modSp add modAnim">
        <pc:chgData name="David Alonso" userId="60e5f2bd-fcc3-4045-8258-c932d6ffcd7a" providerId="ADAL" clId="{CDB03151-324A-436F-9ACD-6976390430FD}" dt="2021-01-15T15:10:24.693" v="1380"/>
        <pc:sldMkLst>
          <pc:docMk/>
          <pc:sldMk cId="2301927868" sldId="594"/>
        </pc:sldMkLst>
        <pc:spChg chg="mod">
          <ac:chgData name="David Alonso" userId="60e5f2bd-fcc3-4045-8258-c932d6ffcd7a" providerId="ADAL" clId="{CDB03151-324A-436F-9ACD-6976390430FD}" dt="2021-01-14T18:06:02.915" v="517" actId="255"/>
          <ac:spMkLst>
            <pc:docMk/>
            <pc:sldMk cId="2301927868" sldId="594"/>
            <ac:spMk id="9" creationId="{61BBF114-C5DE-4905-8FC8-2BFF3AE5F1E4}"/>
          </ac:spMkLst>
        </pc:spChg>
      </pc:sldChg>
      <pc:sldChg chg="modSp add modAnim">
        <pc:chgData name="David Alonso" userId="60e5f2bd-fcc3-4045-8258-c932d6ffcd7a" providerId="ADAL" clId="{CDB03151-324A-436F-9ACD-6976390430FD}" dt="2021-01-15T15:10:28.176" v="1381"/>
        <pc:sldMkLst>
          <pc:docMk/>
          <pc:sldMk cId="87271442" sldId="595"/>
        </pc:sldMkLst>
        <pc:spChg chg="mod">
          <ac:chgData name="David Alonso" userId="60e5f2bd-fcc3-4045-8258-c932d6ffcd7a" providerId="ADAL" clId="{CDB03151-324A-436F-9ACD-6976390430FD}" dt="2021-01-14T18:06:07.691" v="518" actId="255"/>
          <ac:spMkLst>
            <pc:docMk/>
            <pc:sldMk cId="87271442" sldId="595"/>
            <ac:spMk id="9" creationId="{61BBF114-C5DE-4905-8FC8-2BFF3AE5F1E4}"/>
          </ac:spMkLst>
        </pc:spChg>
      </pc:sldChg>
      <pc:sldChg chg="addSp modSp add mod modAnim">
        <pc:chgData name="David Alonso" userId="60e5f2bd-fcc3-4045-8258-c932d6ffcd7a" providerId="ADAL" clId="{CDB03151-324A-436F-9ACD-6976390430FD}" dt="2021-01-15T15:10:34.217" v="1382"/>
        <pc:sldMkLst>
          <pc:docMk/>
          <pc:sldMk cId="1047386193" sldId="596"/>
        </pc:sldMkLst>
        <pc:spChg chg="add mod">
          <ac:chgData name="David Alonso" userId="60e5f2bd-fcc3-4045-8258-c932d6ffcd7a" providerId="ADAL" clId="{CDB03151-324A-436F-9ACD-6976390430FD}" dt="2021-01-14T18:23:55.034" v="540" actId="14100"/>
          <ac:spMkLst>
            <pc:docMk/>
            <pc:sldMk cId="1047386193" sldId="596"/>
            <ac:spMk id="2" creationId="{DE61CFD2-303A-405E-A4DC-28FD99D89F68}"/>
          </ac:spMkLst>
        </pc:spChg>
        <pc:spChg chg="mod ord">
          <ac:chgData name="David Alonso" userId="60e5f2bd-fcc3-4045-8258-c932d6ffcd7a" providerId="ADAL" clId="{CDB03151-324A-436F-9ACD-6976390430FD}" dt="2021-01-14T18:35:44.549" v="685" actId="207"/>
          <ac:spMkLst>
            <pc:docMk/>
            <pc:sldMk cId="1047386193" sldId="596"/>
            <ac:spMk id="9" creationId="{61BBF114-C5DE-4905-8FC8-2BFF3AE5F1E4}"/>
          </ac:spMkLst>
        </pc:spChg>
        <pc:picChg chg="add mod">
          <ac:chgData name="David Alonso" userId="60e5f2bd-fcc3-4045-8258-c932d6ffcd7a" providerId="ADAL" clId="{CDB03151-324A-436F-9ACD-6976390430FD}" dt="2021-01-14T18:23:56.733" v="542" actId="1038"/>
          <ac:picMkLst>
            <pc:docMk/>
            <pc:sldMk cId="1047386193" sldId="596"/>
            <ac:picMk id="1026" creationId="{FC5FF49F-7D77-4403-BC38-6F2D2A576FE8}"/>
          </ac:picMkLst>
        </pc:picChg>
      </pc:sldChg>
      <pc:sldChg chg="delSp modSp add mod modAnim">
        <pc:chgData name="David Alonso" userId="60e5f2bd-fcc3-4045-8258-c932d6ffcd7a" providerId="ADAL" clId="{CDB03151-324A-436F-9ACD-6976390430FD}" dt="2021-01-15T15:10:39.927" v="1383"/>
        <pc:sldMkLst>
          <pc:docMk/>
          <pc:sldMk cId="3982497744" sldId="597"/>
        </pc:sldMkLst>
        <pc:spChg chg="del">
          <ac:chgData name="David Alonso" userId="60e5f2bd-fcc3-4045-8258-c932d6ffcd7a" providerId="ADAL" clId="{CDB03151-324A-436F-9ACD-6976390430FD}" dt="2021-01-14T18:24:46.714" v="550" actId="478"/>
          <ac:spMkLst>
            <pc:docMk/>
            <pc:sldMk cId="3982497744" sldId="597"/>
            <ac:spMk id="2" creationId="{DE61CFD2-303A-405E-A4DC-28FD99D89F68}"/>
          </ac:spMkLst>
        </pc:spChg>
        <pc:spChg chg="mod">
          <ac:chgData name="David Alonso" userId="60e5f2bd-fcc3-4045-8258-c932d6ffcd7a" providerId="ADAL" clId="{CDB03151-324A-436F-9ACD-6976390430FD}" dt="2021-01-14T18:35:52.330" v="688" actId="207"/>
          <ac:spMkLst>
            <pc:docMk/>
            <pc:sldMk cId="3982497744" sldId="597"/>
            <ac:spMk id="9" creationId="{61BBF114-C5DE-4905-8FC8-2BFF3AE5F1E4}"/>
          </ac:spMkLst>
        </pc:spChg>
        <pc:picChg chg="del">
          <ac:chgData name="David Alonso" userId="60e5f2bd-fcc3-4045-8258-c932d6ffcd7a" providerId="ADAL" clId="{CDB03151-324A-436F-9ACD-6976390430FD}" dt="2021-01-14T18:24:46.714" v="550" actId="478"/>
          <ac:picMkLst>
            <pc:docMk/>
            <pc:sldMk cId="3982497744" sldId="597"/>
            <ac:picMk id="1026" creationId="{FC5FF49F-7D77-4403-BC38-6F2D2A576FE8}"/>
          </ac:picMkLst>
        </pc:picChg>
      </pc:sldChg>
      <pc:sldChg chg="modSp add modAnim">
        <pc:chgData name="David Alonso" userId="60e5f2bd-fcc3-4045-8258-c932d6ffcd7a" providerId="ADAL" clId="{CDB03151-324A-436F-9ACD-6976390430FD}" dt="2021-01-15T15:10:45.040" v="1384"/>
        <pc:sldMkLst>
          <pc:docMk/>
          <pc:sldMk cId="3156559543" sldId="598"/>
        </pc:sldMkLst>
        <pc:spChg chg="mod">
          <ac:chgData name="David Alonso" userId="60e5f2bd-fcc3-4045-8258-c932d6ffcd7a" providerId="ADAL" clId="{CDB03151-324A-436F-9ACD-6976390430FD}" dt="2021-01-14T18:36:13.234" v="694" actId="404"/>
          <ac:spMkLst>
            <pc:docMk/>
            <pc:sldMk cId="3156559543" sldId="598"/>
            <ac:spMk id="9" creationId="{61BBF114-C5DE-4905-8FC8-2BFF3AE5F1E4}"/>
          </ac:spMkLst>
        </pc:spChg>
      </pc:sldChg>
      <pc:sldChg chg="modSp add del">
        <pc:chgData name="David Alonso" userId="60e5f2bd-fcc3-4045-8258-c932d6ffcd7a" providerId="ADAL" clId="{CDB03151-324A-436F-9ACD-6976390430FD}" dt="2021-01-14T18:44:48.041" v="785" actId="47"/>
        <pc:sldMkLst>
          <pc:docMk/>
          <pc:sldMk cId="178125084" sldId="599"/>
        </pc:sldMkLst>
        <pc:spChg chg="mod">
          <ac:chgData name="David Alonso" userId="60e5f2bd-fcc3-4045-8258-c932d6ffcd7a" providerId="ADAL" clId="{CDB03151-324A-436F-9ACD-6976390430FD}" dt="2021-01-14T18:36:21.320" v="699" actId="404"/>
          <ac:spMkLst>
            <pc:docMk/>
            <pc:sldMk cId="178125084" sldId="599"/>
            <ac:spMk id="9" creationId="{61BBF114-C5DE-4905-8FC8-2BFF3AE5F1E4}"/>
          </ac:spMkLst>
        </pc:spChg>
      </pc:sldChg>
      <pc:sldChg chg="modSp add del modAnim">
        <pc:chgData name="David Alonso" userId="60e5f2bd-fcc3-4045-8258-c932d6ffcd7a" providerId="ADAL" clId="{CDB03151-324A-436F-9ACD-6976390430FD}" dt="2021-01-15T15:10:49.629" v="1385"/>
        <pc:sldMkLst>
          <pc:docMk/>
          <pc:sldMk cId="179191333" sldId="600"/>
        </pc:sldMkLst>
        <pc:spChg chg="mod">
          <ac:chgData name="David Alonso" userId="60e5f2bd-fcc3-4045-8258-c932d6ffcd7a" providerId="ADAL" clId="{CDB03151-324A-436F-9ACD-6976390430FD}" dt="2021-01-14T18:36:30.529" v="704" actId="404"/>
          <ac:spMkLst>
            <pc:docMk/>
            <pc:sldMk cId="179191333" sldId="600"/>
            <ac:spMk id="9" creationId="{61BBF114-C5DE-4905-8FC8-2BFF3AE5F1E4}"/>
          </ac:spMkLst>
        </pc:spChg>
      </pc:sldChg>
      <pc:sldChg chg="modSp add modAnim">
        <pc:chgData name="David Alonso" userId="60e5f2bd-fcc3-4045-8258-c932d6ffcd7a" providerId="ADAL" clId="{CDB03151-324A-436F-9ACD-6976390430FD}" dt="2021-01-15T15:10:54.921" v="1386"/>
        <pc:sldMkLst>
          <pc:docMk/>
          <pc:sldMk cId="2593005346" sldId="601"/>
        </pc:sldMkLst>
        <pc:spChg chg="mod">
          <ac:chgData name="David Alonso" userId="60e5f2bd-fcc3-4045-8258-c932d6ffcd7a" providerId="ADAL" clId="{CDB03151-324A-436F-9ACD-6976390430FD}" dt="2021-01-14T18:28:33.979" v="582"/>
          <ac:spMkLst>
            <pc:docMk/>
            <pc:sldMk cId="2593005346" sldId="601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11:23.657" v="1387"/>
        <pc:sldMkLst>
          <pc:docMk/>
          <pc:sldMk cId="2049947973" sldId="602"/>
        </pc:sldMkLst>
        <pc:spChg chg="mod">
          <ac:chgData name="David Alonso" userId="60e5f2bd-fcc3-4045-8258-c932d6ffcd7a" providerId="ADAL" clId="{CDB03151-324A-436F-9ACD-6976390430FD}" dt="2021-01-14T18:36:43.817" v="707" actId="207"/>
          <ac:spMkLst>
            <pc:docMk/>
            <pc:sldMk cId="2049947973" sldId="602"/>
            <ac:spMk id="9" creationId="{61BBF114-C5DE-4905-8FC8-2BFF3AE5F1E4}"/>
          </ac:spMkLst>
        </pc:spChg>
        <pc:picChg chg="mod">
          <ac:chgData name="David Alonso" userId="60e5f2bd-fcc3-4045-8258-c932d6ffcd7a" providerId="ADAL" clId="{CDB03151-324A-436F-9ACD-6976390430FD}" dt="2021-01-14T18:29:24.541" v="592" actId="1035"/>
          <ac:picMkLst>
            <pc:docMk/>
            <pc:sldMk cId="2049947973" sldId="602"/>
            <ac:picMk id="3" creationId="{AA7CF48E-E1C1-4F55-AD1A-D9AA75D38A58}"/>
          </ac:picMkLst>
        </pc:picChg>
      </pc:sldChg>
      <pc:sldChg chg="add del">
        <pc:chgData name="David Alonso" userId="60e5f2bd-fcc3-4045-8258-c932d6ffcd7a" providerId="ADAL" clId="{CDB03151-324A-436F-9ACD-6976390430FD}" dt="2021-01-14T18:30:15.084" v="611" actId="47"/>
        <pc:sldMkLst>
          <pc:docMk/>
          <pc:sldMk cId="3288639189" sldId="603"/>
        </pc:sldMkLst>
      </pc:sldChg>
      <pc:sldChg chg="modSp add modAnim">
        <pc:chgData name="David Alonso" userId="60e5f2bd-fcc3-4045-8258-c932d6ffcd7a" providerId="ADAL" clId="{CDB03151-324A-436F-9ACD-6976390430FD}" dt="2021-01-15T15:14:55.157" v="1408" actId="404"/>
        <pc:sldMkLst>
          <pc:docMk/>
          <pc:sldMk cId="3471142112" sldId="604"/>
        </pc:sldMkLst>
        <pc:spChg chg="mod">
          <ac:chgData name="David Alonso" userId="60e5f2bd-fcc3-4045-8258-c932d6ffcd7a" providerId="ADAL" clId="{CDB03151-324A-436F-9ACD-6976390430FD}" dt="2021-01-15T15:14:55.157" v="1408" actId="404"/>
          <ac:spMkLst>
            <pc:docMk/>
            <pc:sldMk cId="3471142112" sldId="604"/>
            <ac:spMk id="9" creationId="{61BBF114-C5DE-4905-8FC8-2BFF3AE5F1E4}"/>
          </ac:spMkLst>
        </pc:spChg>
      </pc:sldChg>
      <pc:sldChg chg="addSp delSp modSp add mod modAnim">
        <pc:chgData name="David Alonso" userId="60e5f2bd-fcc3-4045-8258-c932d6ffcd7a" providerId="ADAL" clId="{CDB03151-324A-436F-9ACD-6976390430FD}" dt="2021-01-15T15:07:02.447" v="1357"/>
        <pc:sldMkLst>
          <pc:docMk/>
          <pc:sldMk cId="1697836668" sldId="605"/>
        </pc:sldMkLst>
        <pc:spChg chg="mod">
          <ac:chgData name="David Alonso" userId="60e5f2bd-fcc3-4045-8258-c932d6ffcd7a" providerId="ADAL" clId="{CDB03151-324A-436F-9ACD-6976390430FD}" dt="2021-01-14T18:31:00.077" v="636"/>
          <ac:spMkLst>
            <pc:docMk/>
            <pc:sldMk cId="1697836668" sldId="605"/>
            <ac:spMk id="5" creationId="{607A4F24-56B9-4460-BE23-3BE6C61CE110}"/>
          </ac:spMkLst>
        </pc:spChg>
        <pc:picChg chg="del">
          <ac:chgData name="David Alonso" userId="60e5f2bd-fcc3-4045-8258-c932d6ffcd7a" providerId="ADAL" clId="{CDB03151-324A-436F-9ACD-6976390430FD}" dt="2021-01-15T15:07:01.893" v="1356" actId="478"/>
          <ac:picMkLst>
            <pc:docMk/>
            <pc:sldMk cId="1697836668" sldId="605"/>
            <ac:picMk id="3" creationId="{1788DCD3-8C34-4DAC-8C35-B27056C754B1}"/>
          </ac:picMkLst>
        </pc:picChg>
        <pc:picChg chg="add mod">
          <ac:chgData name="David Alonso" userId="60e5f2bd-fcc3-4045-8258-c932d6ffcd7a" providerId="ADAL" clId="{CDB03151-324A-436F-9ACD-6976390430FD}" dt="2021-01-15T15:07:02.447" v="1357"/>
          <ac:picMkLst>
            <pc:docMk/>
            <pc:sldMk cId="1697836668" sldId="605"/>
            <ac:picMk id="15" creationId="{B6D24BF7-7CE9-4505-87A2-E28AF84C186C}"/>
          </ac:picMkLst>
        </pc:picChg>
      </pc:sldChg>
      <pc:sldChg chg="modSp add mod modAnim">
        <pc:chgData name="David Alonso" userId="60e5f2bd-fcc3-4045-8258-c932d6ffcd7a" providerId="ADAL" clId="{CDB03151-324A-436F-9ACD-6976390430FD}" dt="2021-01-15T15:11:32.672" v="1389"/>
        <pc:sldMkLst>
          <pc:docMk/>
          <pc:sldMk cId="1770894543" sldId="606"/>
        </pc:sldMkLst>
        <pc:spChg chg="mod">
          <ac:chgData name="David Alonso" userId="60e5f2bd-fcc3-4045-8258-c932d6ffcd7a" providerId="ADAL" clId="{CDB03151-324A-436F-9ACD-6976390430FD}" dt="2021-01-14T18:31:29.042" v="658"/>
          <ac:spMkLst>
            <pc:docMk/>
            <pc:sldMk cId="1770894543" sldId="606"/>
            <ac:spMk id="8" creationId="{48A7CE82-0ED5-464C-84FC-5C300BECEC02}"/>
          </ac:spMkLst>
        </pc:spChg>
        <pc:spChg chg="mod">
          <ac:chgData name="David Alonso" userId="60e5f2bd-fcc3-4045-8258-c932d6ffcd7a" providerId="ADAL" clId="{CDB03151-324A-436F-9ACD-6976390430FD}" dt="2021-01-14T18:31:50.788" v="663" actId="20577"/>
          <ac:spMkLst>
            <pc:docMk/>
            <pc:sldMk cId="1770894543" sldId="606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11:36.662" v="1390"/>
        <pc:sldMkLst>
          <pc:docMk/>
          <pc:sldMk cId="2128332794" sldId="607"/>
        </pc:sldMkLst>
        <pc:spChg chg="mod">
          <ac:chgData name="David Alonso" userId="60e5f2bd-fcc3-4045-8258-c932d6ffcd7a" providerId="ADAL" clId="{CDB03151-324A-436F-9ACD-6976390430FD}" dt="2021-01-14T18:36:52.693" v="708" actId="207"/>
          <ac:spMkLst>
            <pc:docMk/>
            <pc:sldMk cId="2128332794" sldId="607"/>
            <ac:spMk id="9" creationId="{61BBF114-C5DE-4905-8FC8-2BFF3AE5F1E4}"/>
          </ac:spMkLst>
        </pc:spChg>
      </pc:sldChg>
      <pc:sldChg chg="modSp add ord modAnim">
        <pc:chgData name="David Alonso" userId="60e5f2bd-fcc3-4045-8258-c932d6ffcd7a" providerId="ADAL" clId="{CDB03151-324A-436F-9ACD-6976390430FD}" dt="2021-01-15T15:11:41.897" v="1391"/>
        <pc:sldMkLst>
          <pc:docMk/>
          <pc:sldMk cId="2045691618" sldId="608"/>
        </pc:sldMkLst>
        <pc:spChg chg="mod">
          <ac:chgData name="David Alonso" userId="60e5f2bd-fcc3-4045-8258-c932d6ffcd7a" providerId="ADAL" clId="{CDB03151-324A-436F-9ACD-6976390430FD}" dt="2021-01-14T18:39:25.190" v="733" actId="255"/>
          <ac:spMkLst>
            <pc:docMk/>
            <pc:sldMk cId="2045691618" sldId="608"/>
            <ac:spMk id="9" creationId="{61BBF114-C5DE-4905-8FC8-2BFF3AE5F1E4}"/>
          </ac:spMkLst>
        </pc:spChg>
      </pc:sldChg>
      <pc:sldChg chg="modSp add modAnim">
        <pc:chgData name="David Alonso" userId="60e5f2bd-fcc3-4045-8258-c932d6ffcd7a" providerId="ADAL" clId="{CDB03151-324A-436F-9ACD-6976390430FD}" dt="2021-01-15T15:11:46.211" v="1392"/>
        <pc:sldMkLst>
          <pc:docMk/>
          <pc:sldMk cId="1233123966" sldId="609"/>
        </pc:sldMkLst>
        <pc:spChg chg="mod">
          <ac:chgData name="David Alonso" userId="60e5f2bd-fcc3-4045-8258-c932d6ffcd7a" providerId="ADAL" clId="{CDB03151-324A-436F-9ACD-6976390430FD}" dt="2021-01-14T18:38:18.194" v="718"/>
          <ac:spMkLst>
            <pc:docMk/>
            <pc:sldMk cId="1233123966" sldId="609"/>
            <ac:spMk id="9" creationId="{61BBF114-C5DE-4905-8FC8-2BFF3AE5F1E4}"/>
          </ac:spMkLst>
        </pc:spChg>
      </pc:sldChg>
      <pc:sldChg chg="addSp delSp modSp add mod delAnim modAnim">
        <pc:chgData name="David Alonso" userId="60e5f2bd-fcc3-4045-8258-c932d6ffcd7a" providerId="ADAL" clId="{CDB03151-324A-436F-9ACD-6976390430FD}" dt="2021-01-15T15:11:49.608" v="1393"/>
        <pc:sldMkLst>
          <pc:docMk/>
          <pc:sldMk cId="2579599086" sldId="610"/>
        </pc:sldMkLst>
        <pc:spChg chg="del">
          <ac:chgData name="David Alonso" userId="60e5f2bd-fcc3-4045-8258-c932d6ffcd7a" providerId="ADAL" clId="{CDB03151-324A-436F-9ACD-6976390430FD}" dt="2021-01-14T18:38:31.110" v="720" actId="478"/>
          <ac:spMkLst>
            <pc:docMk/>
            <pc:sldMk cId="2579599086" sldId="610"/>
            <ac:spMk id="9" creationId="{61BBF114-C5DE-4905-8FC8-2BFF3AE5F1E4}"/>
          </ac:spMkLst>
        </pc:spChg>
        <pc:picChg chg="add mod modCrop">
          <ac:chgData name="David Alonso" userId="60e5f2bd-fcc3-4045-8258-c932d6ffcd7a" providerId="ADAL" clId="{CDB03151-324A-436F-9ACD-6976390430FD}" dt="2021-01-14T18:39:02.794" v="730" actId="1076"/>
          <ac:picMkLst>
            <pc:docMk/>
            <pc:sldMk cId="2579599086" sldId="610"/>
            <ac:picMk id="12" creationId="{B97E4F51-6295-4D08-8AB2-9DBAC8B172DC}"/>
          </ac:picMkLst>
        </pc:picChg>
      </pc:sldChg>
      <pc:sldChg chg="addSp delSp modSp add mod modAnim">
        <pc:chgData name="David Alonso" userId="60e5f2bd-fcc3-4045-8258-c932d6ffcd7a" providerId="ADAL" clId="{CDB03151-324A-436F-9ACD-6976390430FD}" dt="2021-01-15T15:11:54.434" v="1394"/>
        <pc:sldMkLst>
          <pc:docMk/>
          <pc:sldMk cId="1687807018" sldId="611"/>
        </pc:sldMkLst>
        <pc:spChg chg="add mod">
          <ac:chgData name="David Alonso" userId="60e5f2bd-fcc3-4045-8258-c932d6ffcd7a" providerId="ADAL" clId="{CDB03151-324A-436F-9ACD-6976390430FD}" dt="2021-01-14T18:40:03.808" v="745" actId="207"/>
          <ac:spMkLst>
            <pc:docMk/>
            <pc:sldMk cId="1687807018" sldId="611"/>
            <ac:spMk id="9" creationId="{378ACD50-D8D9-4DB0-B4A8-4287D640AA87}"/>
          </ac:spMkLst>
        </pc:spChg>
        <pc:picChg chg="del">
          <ac:chgData name="David Alonso" userId="60e5f2bd-fcc3-4045-8258-c932d6ffcd7a" providerId="ADAL" clId="{CDB03151-324A-436F-9ACD-6976390430FD}" dt="2021-01-14T18:39:29.163" v="734" actId="478"/>
          <ac:picMkLst>
            <pc:docMk/>
            <pc:sldMk cId="1687807018" sldId="611"/>
            <ac:picMk id="12" creationId="{B97E4F51-6295-4D08-8AB2-9DBAC8B172DC}"/>
          </ac:picMkLst>
        </pc:picChg>
      </pc:sldChg>
      <pc:sldChg chg="modSp add modAnim">
        <pc:chgData name="David Alonso" userId="60e5f2bd-fcc3-4045-8258-c932d6ffcd7a" providerId="ADAL" clId="{CDB03151-324A-436F-9ACD-6976390430FD}" dt="2021-01-15T15:12:11.219" v="1395"/>
        <pc:sldMkLst>
          <pc:docMk/>
          <pc:sldMk cId="251257847" sldId="612"/>
        </pc:sldMkLst>
        <pc:spChg chg="mod">
          <ac:chgData name="David Alonso" userId="60e5f2bd-fcc3-4045-8258-c932d6ffcd7a" providerId="ADAL" clId="{CDB03151-324A-436F-9ACD-6976390430FD}" dt="2021-01-14T18:40:46.978" v="749" actId="2711"/>
          <ac:spMkLst>
            <pc:docMk/>
            <pc:sldMk cId="251257847" sldId="612"/>
            <ac:spMk id="9" creationId="{61BBF114-C5DE-4905-8FC8-2BFF3AE5F1E4}"/>
          </ac:spMkLst>
        </pc:spChg>
      </pc:sldChg>
      <pc:sldChg chg="addSp delSp modSp add mod modAnim">
        <pc:chgData name="David Alonso" userId="60e5f2bd-fcc3-4045-8258-c932d6ffcd7a" providerId="ADAL" clId="{CDB03151-324A-436F-9ACD-6976390430FD}" dt="2021-01-15T15:12:16.633" v="1396"/>
        <pc:sldMkLst>
          <pc:docMk/>
          <pc:sldMk cId="2368851170" sldId="613"/>
        </pc:sldMkLst>
        <pc:spChg chg="mod">
          <ac:chgData name="David Alonso" userId="60e5f2bd-fcc3-4045-8258-c932d6ffcd7a" providerId="ADAL" clId="{CDB03151-324A-436F-9ACD-6976390430FD}" dt="2021-01-14T18:41:48.709" v="773" actId="404"/>
          <ac:spMkLst>
            <pc:docMk/>
            <pc:sldMk cId="2368851170" sldId="613"/>
            <ac:spMk id="9" creationId="{378ACD50-D8D9-4DB0-B4A8-4287D640AA87}"/>
          </ac:spMkLst>
        </pc:spChg>
        <pc:spChg chg="add del">
          <ac:chgData name="David Alonso" userId="60e5f2bd-fcc3-4045-8258-c932d6ffcd7a" providerId="ADAL" clId="{CDB03151-324A-436F-9ACD-6976390430FD}" dt="2021-01-14T18:42:09.201" v="775" actId="22"/>
          <ac:spMkLst>
            <pc:docMk/>
            <pc:sldMk cId="2368851170" sldId="613"/>
            <ac:spMk id="12" creationId="{D77D9CED-E5A9-4A54-B10F-2C230110469B}"/>
          </ac:spMkLst>
        </pc:spChg>
      </pc:sldChg>
      <pc:sldChg chg="modSp add modAnim">
        <pc:chgData name="David Alonso" userId="60e5f2bd-fcc3-4045-8258-c932d6ffcd7a" providerId="ADAL" clId="{CDB03151-324A-436F-9ACD-6976390430FD}" dt="2021-01-15T15:12:19.897" v="1397"/>
        <pc:sldMkLst>
          <pc:docMk/>
          <pc:sldMk cId="4169999616" sldId="614"/>
        </pc:sldMkLst>
        <pc:spChg chg="mod">
          <ac:chgData name="David Alonso" userId="60e5f2bd-fcc3-4045-8258-c932d6ffcd7a" providerId="ADAL" clId="{CDB03151-324A-436F-9ACD-6976390430FD}" dt="2021-01-14T18:42:36.791" v="784" actId="207"/>
          <ac:spMkLst>
            <pc:docMk/>
            <pc:sldMk cId="4169999616" sldId="614"/>
            <ac:spMk id="9" creationId="{378ACD50-D8D9-4DB0-B4A8-4287D640AA87}"/>
          </ac:spMkLst>
        </pc:spChg>
      </pc:sldChg>
      <pc:sldChg chg="modSp add modAnim">
        <pc:chgData name="David Alonso" userId="60e5f2bd-fcc3-4045-8258-c932d6ffcd7a" providerId="ADAL" clId="{CDB03151-324A-436F-9ACD-6976390430FD}" dt="2021-01-15T15:12:23.922" v="1398"/>
        <pc:sldMkLst>
          <pc:docMk/>
          <pc:sldMk cId="1950635454" sldId="615"/>
        </pc:sldMkLst>
        <pc:spChg chg="mod">
          <ac:chgData name="David Alonso" userId="60e5f2bd-fcc3-4045-8258-c932d6ffcd7a" providerId="ADAL" clId="{CDB03151-324A-436F-9ACD-6976390430FD}" dt="2021-01-14T18:45:44.469" v="798" actId="404"/>
          <ac:spMkLst>
            <pc:docMk/>
            <pc:sldMk cId="1950635454" sldId="615"/>
            <ac:spMk id="9" creationId="{378ACD50-D8D9-4DB0-B4A8-4287D640AA87}"/>
          </ac:spMkLst>
        </pc:spChg>
      </pc:sldChg>
      <pc:sldChg chg="modSp add modAnim">
        <pc:chgData name="David Alonso" userId="60e5f2bd-fcc3-4045-8258-c932d6ffcd7a" providerId="ADAL" clId="{CDB03151-324A-436F-9ACD-6976390430FD}" dt="2021-01-15T15:12:27.239" v="1399"/>
        <pc:sldMkLst>
          <pc:docMk/>
          <pc:sldMk cId="1500623254" sldId="616"/>
        </pc:sldMkLst>
        <pc:spChg chg="mod">
          <ac:chgData name="David Alonso" userId="60e5f2bd-fcc3-4045-8258-c932d6ffcd7a" providerId="ADAL" clId="{CDB03151-324A-436F-9ACD-6976390430FD}" dt="2021-01-14T18:46:14.894" v="808" actId="207"/>
          <ac:spMkLst>
            <pc:docMk/>
            <pc:sldMk cId="1500623254" sldId="616"/>
            <ac:spMk id="9" creationId="{378ACD50-D8D9-4DB0-B4A8-4287D640AA87}"/>
          </ac:spMkLst>
        </pc:spChg>
      </pc:sldChg>
      <pc:sldChg chg="modSp add modAnim">
        <pc:chgData name="David Alonso" userId="60e5f2bd-fcc3-4045-8258-c932d6ffcd7a" providerId="ADAL" clId="{CDB03151-324A-436F-9ACD-6976390430FD}" dt="2021-01-15T15:12:31.408" v="1400"/>
        <pc:sldMkLst>
          <pc:docMk/>
          <pc:sldMk cId="1036060183" sldId="617"/>
        </pc:sldMkLst>
        <pc:spChg chg="mod">
          <ac:chgData name="David Alonso" userId="60e5f2bd-fcc3-4045-8258-c932d6ffcd7a" providerId="ADAL" clId="{CDB03151-324A-436F-9ACD-6976390430FD}" dt="2021-01-14T18:46:40.661" v="817" actId="207"/>
          <ac:spMkLst>
            <pc:docMk/>
            <pc:sldMk cId="1036060183" sldId="617"/>
            <ac:spMk id="9" creationId="{378ACD50-D8D9-4DB0-B4A8-4287D640AA87}"/>
          </ac:spMkLst>
        </pc:spChg>
      </pc:sldChg>
      <pc:sldChg chg="addSp delSp modSp add mod delAnim modAnim">
        <pc:chgData name="David Alonso" userId="60e5f2bd-fcc3-4045-8258-c932d6ffcd7a" providerId="ADAL" clId="{CDB03151-324A-436F-9ACD-6976390430FD}" dt="2021-01-15T14:58:42" v="1291"/>
        <pc:sldMkLst>
          <pc:docMk/>
          <pc:sldMk cId="554016975" sldId="618"/>
        </pc:sldMkLst>
        <pc:spChg chg="del">
          <ac:chgData name="David Alonso" userId="60e5f2bd-fcc3-4045-8258-c932d6ffcd7a" providerId="ADAL" clId="{CDB03151-324A-436F-9ACD-6976390430FD}" dt="2021-01-14T18:46:54.343" v="819" actId="478"/>
          <ac:spMkLst>
            <pc:docMk/>
            <pc:sldMk cId="554016975" sldId="618"/>
            <ac:spMk id="9" creationId="{378ACD50-D8D9-4DB0-B4A8-4287D640AA87}"/>
          </ac:spMkLst>
        </pc:spChg>
        <pc:picChg chg="add mod">
          <ac:chgData name="David Alonso" userId="60e5f2bd-fcc3-4045-8258-c932d6ffcd7a" providerId="ADAL" clId="{CDB03151-324A-436F-9ACD-6976390430FD}" dt="2021-01-14T18:47:17.278" v="835" actId="1036"/>
          <ac:picMkLst>
            <pc:docMk/>
            <pc:sldMk cId="554016975" sldId="618"/>
            <ac:picMk id="12" creationId="{71F7A0DF-9AAA-44F2-99B7-97C5235CC6E4}"/>
          </ac:picMkLst>
        </pc:picChg>
      </pc:sldChg>
      <pc:sldChg chg="modSp add mod modAnim">
        <pc:chgData name="David Alonso" userId="60e5f2bd-fcc3-4045-8258-c932d6ffcd7a" providerId="ADAL" clId="{CDB03151-324A-436F-9ACD-6976390430FD}" dt="2021-01-15T15:12:36.683" v="1401"/>
        <pc:sldMkLst>
          <pc:docMk/>
          <pc:sldMk cId="1173072314" sldId="619"/>
        </pc:sldMkLst>
        <pc:spChg chg="mod">
          <ac:chgData name="David Alonso" userId="60e5f2bd-fcc3-4045-8258-c932d6ffcd7a" providerId="ADAL" clId="{CDB03151-324A-436F-9ACD-6976390430FD}" dt="2021-01-14T18:47:43.259" v="840" actId="14100"/>
          <ac:spMkLst>
            <pc:docMk/>
            <pc:sldMk cId="1173072314" sldId="619"/>
            <ac:spMk id="9" creationId="{61BBF114-C5DE-4905-8FC8-2BFF3AE5F1E4}"/>
          </ac:spMkLst>
        </pc:spChg>
      </pc:sldChg>
      <pc:sldChg chg="addSp delSp modSp add mod modAnim">
        <pc:chgData name="David Alonso" userId="60e5f2bd-fcc3-4045-8258-c932d6ffcd7a" providerId="ADAL" clId="{CDB03151-324A-436F-9ACD-6976390430FD}" dt="2021-01-15T15:07:09.910" v="1359"/>
        <pc:sldMkLst>
          <pc:docMk/>
          <pc:sldMk cId="1575536243" sldId="620"/>
        </pc:sldMkLst>
        <pc:spChg chg="mod">
          <ac:chgData name="David Alonso" userId="60e5f2bd-fcc3-4045-8258-c932d6ffcd7a" providerId="ADAL" clId="{CDB03151-324A-436F-9ACD-6976390430FD}" dt="2021-01-14T18:48:14.650" v="852"/>
          <ac:spMkLst>
            <pc:docMk/>
            <pc:sldMk cId="1575536243" sldId="620"/>
            <ac:spMk id="5" creationId="{607A4F24-56B9-4460-BE23-3BE6C61CE110}"/>
          </ac:spMkLst>
        </pc:spChg>
        <pc:picChg chg="del">
          <ac:chgData name="David Alonso" userId="60e5f2bd-fcc3-4045-8258-c932d6ffcd7a" providerId="ADAL" clId="{CDB03151-324A-436F-9ACD-6976390430FD}" dt="2021-01-15T15:07:09.326" v="1358" actId="478"/>
          <ac:picMkLst>
            <pc:docMk/>
            <pc:sldMk cId="1575536243" sldId="620"/>
            <ac:picMk id="3" creationId="{1788DCD3-8C34-4DAC-8C35-B27056C754B1}"/>
          </ac:picMkLst>
        </pc:picChg>
        <pc:picChg chg="add mod">
          <ac:chgData name="David Alonso" userId="60e5f2bd-fcc3-4045-8258-c932d6ffcd7a" providerId="ADAL" clId="{CDB03151-324A-436F-9ACD-6976390430FD}" dt="2021-01-15T15:07:09.910" v="1359"/>
          <ac:picMkLst>
            <pc:docMk/>
            <pc:sldMk cId="1575536243" sldId="620"/>
            <ac:picMk id="15" creationId="{269CE651-9E7C-4B68-82E4-09CFE17C2FAF}"/>
          </ac:picMkLst>
        </pc:picChg>
      </pc:sldChg>
      <pc:sldChg chg="addSp delSp modSp add mod delAnim modAnim modNotesTx">
        <pc:chgData name="David Alonso" userId="60e5f2bd-fcc3-4045-8258-c932d6ffcd7a" providerId="ADAL" clId="{CDB03151-324A-436F-9ACD-6976390430FD}" dt="2021-01-15T14:59:45.995" v="1300" actId="14100"/>
        <pc:sldMkLst>
          <pc:docMk/>
          <pc:sldMk cId="1824978308" sldId="621"/>
        </pc:sldMkLst>
        <pc:spChg chg="del">
          <ac:chgData name="David Alonso" userId="60e5f2bd-fcc3-4045-8258-c932d6ffcd7a" providerId="ADAL" clId="{CDB03151-324A-436F-9ACD-6976390430FD}" dt="2021-01-14T18:50:24.959" v="854" actId="478"/>
          <ac:spMkLst>
            <pc:docMk/>
            <pc:sldMk cId="1824978308" sldId="621"/>
            <ac:spMk id="9" creationId="{61BBF114-C5DE-4905-8FC8-2BFF3AE5F1E4}"/>
          </ac:spMkLst>
        </pc:spChg>
        <pc:picChg chg="add mod">
          <ac:chgData name="David Alonso" userId="60e5f2bd-fcc3-4045-8258-c932d6ffcd7a" providerId="ADAL" clId="{CDB03151-324A-436F-9ACD-6976390430FD}" dt="2021-01-15T14:59:45.995" v="1300" actId="14100"/>
          <ac:picMkLst>
            <pc:docMk/>
            <pc:sldMk cId="1824978308" sldId="621"/>
            <ac:picMk id="2" creationId="{874D1B2F-05F2-40BF-986E-A09DC684F1C0}"/>
          </ac:picMkLst>
        </pc:picChg>
      </pc:sldChg>
      <pc:sldChg chg="add del">
        <pc:chgData name="David Alonso" userId="60e5f2bd-fcc3-4045-8258-c932d6ffcd7a" providerId="ADAL" clId="{CDB03151-324A-436F-9ACD-6976390430FD}" dt="2021-01-14T18:50:37.177" v="888"/>
        <pc:sldMkLst>
          <pc:docMk/>
          <pc:sldMk cId="207059184" sldId="622"/>
        </pc:sldMkLst>
      </pc:sldChg>
      <pc:sldChg chg="modSp add mod modAnim">
        <pc:chgData name="David Alonso" userId="60e5f2bd-fcc3-4045-8258-c932d6ffcd7a" providerId="ADAL" clId="{CDB03151-324A-436F-9ACD-6976390430FD}" dt="2021-01-15T15:12:43.985" v="1402"/>
        <pc:sldMkLst>
          <pc:docMk/>
          <pc:sldMk cId="1477919350" sldId="622"/>
        </pc:sldMkLst>
        <pc:spChg chg="mod">
          <ac:chgData name="David Alonso" userId="60e5f2bd-fcc3-4045-8258-c932d6ffcd7a" providerId="ADAL" clId="{CDB03151-324A-436F-9ACD-6976390430FD}" dt="2021-01-15T14:42:58.639" v="1055"/>
          <ac:spMkLst>
            <pc:docMk/>
            <pc:sldMk cId="1477919350" sldId="622"/>
            <ac:spMk id="8" creationId="{48A7CE82-0ED5-464C-84FC-5C300BECEC02}"/>
          </ac:spMkLst>
        </pc:spChg>
        <pc:spChg chg="mod">
          <ac:chgData name="David Alonso" userId="60e5f2bd-fcc3-4045-8258-c932d6ffcd7a" providerId="ADAL" clId="{CDB03151-324A-436F-9ACD-6976390430FD}" dt="2021-01-15T14:43:17.530" v="1063" actId="20577"/>
          <ac:spMkLst>
            <pc:docMk/>
            <pc:sldMk cId="1477919350" sldId="622"/>
            <ac:spMk id="9" creationId="{378ACD50-D8D9-4DB0-B4A8-4287D640AA87}"/>
          </ac:spMkLst>
        </pc:spChg>
      </pc:sldChg>
      <pc:sldChg chg="modSp add modAnim">
        <pc:chgData name="David Alonso" userId="60e5f2bd-fcc3-4045-8258-c932d6ffcd7a" providerId="ADAL" clId="{CDB03151-324A-436F-9ACD-6976390430FD}" dt="2021-01-15T15:12:47.458" v="1403"/>
        <pc:sldMkLst>
          <pc:docMk/>
          <pc:sldMk cId="721876017" sldId="623"/>
        </pc:sldMkLst>
        <pc:spChg chg="mod">
          <ac:chgData name="David Alonso" userId="60e5f2bd-fcc3-4045-8258-c932d6ffcd7a" providerId="ADAL" clId="{CDB03151-324A-436F-9ACD-6976390430FD}" dt="2021-01-15T14:44:52.213" v="1071"/>
          <ac:spMkLst>
            <pc:docMk/>
            <pc:sldMk cId="721876017" sldId="623"/>
            <ac:spMk id="9" creationId="{61BBF114-C5DE-4905-8FC8-2BFF3AE5F1E4}"/>
          </ac:spMkLst>
        </pc:spChg>
      </pc:sldChg>
      <pc:sldChg chg="modSp add mod modAnim">
        <pc:chgData name="David Alonso" userId="60e5f2bd-fcc3-4045-8258-c932d6ffcd7a" providerId="ADAL" clId="{CDB03151-324A-436F-9ACD-6976390430FD}" dt="2021-01-15T15:12:51.490" v="1404"/>
        <pc:sldMkLst>
          <pc:docMk/>
          <pc:sldMk cId="1601085079" sldId="624"/>
        </pc:sldMkLst>
        <pc:spChg chg="mod">
          <ac:chgData name="David Alonso" userId="60e5f2bd-fcc3-4045-8258-c932d6ffcd7a" providerId="ADAL" clId="{CDB03151-324A-436F-9ACD-6976390430FD}" dt="2021-01-15T14:47:55.268" v="1140" actId="20577"/>
          <ac:spMkLst>
            <pc:docMk/>
            <pc:sldMk cId="1601085079" sldId="624"/>
            <ac:spMk id="9" creationId="{61BBF114-C5DE-4905-8FC8-2BFF3AE5F1E4}"/>
          </ac:spMkLst>
        </pc:spChg>
      </pc:sldChg>
      <pc:sldChg chg="modSp add modAnim">
        <pc:chgData name="David Alonso" userId="60e5f2bd-fcc3-4045-8258-c932d6ffcd7a" providerId="ADAL" clId="{CDB03151-324A-436F-9ACD-6976390430FD}" dt="2021-01-15T15:12:54.745" v="1405"/>
        <pc:sldMkLst>
          <pc:docMk/>
          <pc:sldMk cId="2761784484" sldId="625"/>
        </pc:sldMkLst>
        <pc:spChg chg="mod">
          <ac:chgData name="David Alonso" userId="60e5f2bd-fcc3-4045-8258-c932d6ffcd7a" providerId="ADAL" clId="{CDB03151-324A-436F-9ACD-6976390430FD}" dt="2021-01-15T14:48:21.083" v="1144"/>
          <ac:spMkLst>
            <pc:docMk/>
            <pc:sldMk cId="2761784484" sldId="625"/>
            <ac:spMk id="9" creationId="{61BBF114-C5DE-4905-8FC8-2BFF3AE5F1E4}"/>
          </ac:spMkLst>
        </pc:spChg>
      </pc:sldChg>
      <pc:sldChg chg="addSp delSp modSp add mod delAnim modAnim">
        <pc:chgData name="David Alonso" userId="60e5f2bd-fcc3-4045-8258-c932d6ffcd7a" providerId="ADAL" clId="{CDB03151-324A-436F-9ACD-6976390430FD}" dt="2021-01-15T15:00:23.801" v="1309"/>
        <pc:sldMkLst>
          <pc:docMk/>
          <pc:sldMk cId="3768956425" sldId="626"/>
        </pc:sldMkLst>
        <pc:spChg chg="del">
          <ac:chgData name="David Alonso" userId="60e5f2bd-fcc3-4045-8258-c932d6ffcd7a" providerId="ADAL" clId="{CDB03151-324A-436F-9ACD-6976390430FD}" dt="2021-01-15T14:48:30.824" v="1146" actId="478"/>
          <ac:spMkLst>
            <pc:docMk/>
            <pc:sldMk cId="3768956425" sldId="626"/>
            <ac:spMk id="9" creationId="{61BBF114-C5DE-4905-8FC8-2BFF3AE5F1E4}"/>
          </ac:spMkLst>
        </pc:spChg>
        <pc:picChg chg="add mod ord">
          <ac:chgData name="David Alonso" userId="60e5f2bd-fcc3-4045-8258-c932d6ffcd7a" providerId="ADAL" clId="{CDB03151-324A-436F-9ACD-6976390430FD}" dt="2021-01-15T14:49:26.771" v="1221" actId="14100"/>
          <ac:picMkLst>
            <pc:docMk/>
            <pc:sldMk cId="3768956425" sldId="626"/>
            <ac:picMk id="12" creationId="{C15936C2-FB18-4DAD-8B0E-A0A27F0EC78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3E8E-E09C-4941-84BB-A34ABE51C742}" type="datetimeFigureOut">
              <a:rPr lang="fr-FR" smtClean="0"/>
              <a:pPr/>
              <a:t>15/01/2021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DFB6-8341-4D9B-854D-D980707D494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266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0D270-7751-45D8-BCE4-72E25BC5CD23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4F434-3506-409E-BC34-7EBCC4365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8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9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8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916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676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868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720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513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614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278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152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649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670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939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577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630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336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42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081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929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988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412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354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001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749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084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628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768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3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477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927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6273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447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34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solidFill>
                  <a:srgbClr val="000000"/>
                </a:solidFill>
                <a:latin typeface="Segoe UI" panose="020B0502040204020203" pitchFamily="34" charset="0"/>
              </a:rPr>
              <a:t>Vidéo disponible sur </a:t>
            </a:r>
            <a:r>
              <a:rPr lang="fr-FR" sz="1800" dirty="0" err="1">
                <a:solidFill>
                  <a:srgbClr val="000000"/>
                </a:solidFill>
                <a:latin typeface="Segoe UI" panose="020B0502040204020203" pitchFamily="34" charset="0"/>
              </a:rPr>
              <a:t>Youtube</a:t>
            </a:r>
            <a:r>
              <a:rPr lang="fr-FR" sz="1800" dirty="0">
                <a:solidFill>
                  <a:srgbClr val="000000"/>
                </a:solidFill>
                <a:latin typeface="Segoe UI" panose="020B0502040204020203" pitchFamily="34" charset="0"/>
              </a:rPr>
              <a:t> : https://www.youtube.com/watch?v=63GaMQDu8hc</a:t>
            </a:r>
          </a:p>
          <a:p>
            <a:r>
              <a:rPr lang="fr-FR" sz="1800" dirty="0"/>
              <a:t>Vidéo aussi disponible au téléchargement sur la page ressources de la Journée du SEL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184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632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1067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680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126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9962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966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4598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lien vers la vidéo </a:t>
            </a:r>
            <a:r>
              <a:rPr lang="fr-FR" dirty="0" err="1"/>
              <a:t>Youtube</a:t>
            </a:r>
            <a:r>
              <a:rPr lang="fr-FR" dirty="0"/>
              <a:t> : https://www.youtube.com/watch?v=PtXUGu2C7sk</a:t>
            </a:r>
          </a:p>
          <a:p>
            <a:r>
              <a:rPr lang="fr-FR" dirty="0"/>
              <a:t>Vidéo aussi disponible au téléchargement sur la page ressources de la Journée du SEL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0896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11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69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6524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438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0572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506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691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86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8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008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71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itre + texte 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5" y="1341438"/>
            <a:ext cx="6047812" cy="48958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1"/>
          </p:nvPr>
        </p:nvSpPr>
        <p:spPr>
          <a:xfrm>
            <a:off x="7344834" y="1341438"/>
            <a:ext cx="4320117" cy="48958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04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7E3CA16-4B78-41E1-B5BC-A9A963975E95}"/>
              </a:ext>
            </a:extLst>
          </p:cNvPr>
          <p:cNvCxnSpPr>
            <a:cxnSpLocks/>
          </p:cNvCxnSpPr>
          <p:nvPr userDrawn="1"/>
        </p:nvCxnSpPr>
        <p:spPr>
          <a:xfrm>
            <a:off x="1876360" y="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0A4AD7C-DB10-4B45-A29C-4AEFCAC43EC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21865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B9F030E-FD32-49B2-8F18-2A049910CB93}"/>
              </a:ext>
            </a:extLst>
          </p:cNvPr>
          <p:cNvCxnSpPr>
            <a:cxnSpLocks/>
          </p:cNvCxnSpPr>
          <p:nvPr userDrawn="1"/>
        </p:nvCxnSpPr>
        <p:spPr>
          <a:xfrm>
            <a:off x="300992" y="-1439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6A80FBF-66AD-4E0D-8CED-5304141BD847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284098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27E07B-84E6-4555-880F-8DFF523F1D9E}"/>
              </a:ext>
            </a:extLst>
          </p:cNvPr>
          <p:cNvCxnSpPr>
            <a:cxnSpLocks/>
          </p:cNvCxnSpPr>
          <p:nvPr userDrawn="1"/>
        </p:nvCxnSpPr>
        <p:spPr>
          <a:xfrm>
            <a:off x="11891378" y="-14390"/>
            <a:ext cx="0" cy="6926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D36093F-78C2-4A5C-AA91-041356021DA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02500"/>
            <a:ext cx="122175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AD71305-AE4C-471A-A722-6FF2B795F3C5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194138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BF436F8-2752-48F3-B8B0-69F24E0EE5E4}"/>
              </a:ext>
            </a:extLst>
          </p:cNvPr>
          <p:cNvCxnSpPr>
            <a:cxnSpLocks/>
          </p:cNvCxnSpPr>
          <p:nvPr userDrawn="1"/>
        </p:nvCxnSpPr>
        <p:spPr>
          <a:xfrm flipH="1">
            <a:off x="-3" y="6269970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3E467A7-C548-46CE-806A-D43D376A2CE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41983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1" r:id="rId2"/>
    <p:sldLayoutId id="2147483716" r:id="rId3"/>
    <p:sldLayoutId id="2147483714" r:id="rId4"/>
    <p:sldLayoutId id="2147483712" r:id="rId5"/>
    <p:sldLayoutId id="2147483713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3GaMQDu8hc?start=4&amp;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tXUGu2C7sk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20236" y="1280380"/>
            <a:ext cx="11436404" cy="4740908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CAC8F4F-148D-430E-9CB2-F716EC21F5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54514" y="1988840"/>
            <a:ext cx="11682971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33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un Samaritain en voyage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arrive près de l'homme.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le voit, et son cœur est plein de pitié pour lui.</a:t>
            </a:r>
          </a:p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s'approche,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verse de l'huile et du vin sur ses blessures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il lui met des bandes de tissu.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Ensuite, il le fait monter sur sa bête,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l'emmène dans une maison pour les voyageurs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il s'occupe de lui.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54514" y="2454093"/>
            <a:ext cx="11682971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35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jour suivant,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Samaritain sort deux pièces d'argent,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les donne au propriétaire de la maison,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il lui dit : « Occupe-toi de cet homme.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 que tu dépenseras en plus pour lui,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je le rembourserai moi-même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quand je reviendrai par ici. »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54513" y="2504316"/>
            <a:ext cx="11682971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Jésus demande : « À ton avis,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lequel des trois voyageurs a été le prochain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l'homme attaqué par les bandits ? »</a:t>
            </a:r>
          </a:p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37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maître de la loi répond :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C'est celui qui a été bon pour lui. »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Alors Jésus lui dit :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Va, et toi aussi, fais la même chose ! »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079776" y="4293096"/>
            <a:ext cx="4235604" cy="1755849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07A4F24-56B9-4460-BE23-3BE6C61CE110}"/>
              </a:ext>
            </a:extLst>
          </p:cNvPr>
          <p:cNvSpPr txBox="1"/>
          <p:nvPr/>
        </p:nvSpPr>
        <p:spPr>
          <a:xfrm>
            <a:off x="-2" y="256864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pic>
        <p:nvPicPr>
          <p:cNvPr id="19" name="Image 1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E600B1F-315D-4863-A13F-F3F5797AD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799493"/>
            <a:ext cx="11682971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regard du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prêtre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et du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lévite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sur le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blessé</a:t>
            </a:r>
            <a:endParaRPr lang="en-US" sz="4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2473152"/>
            <a:ext cx="11682971" cy="381642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Nous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devons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aimer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notre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prochain</a:t>
            </a:r>
          </a:p>
          <a:p>
            <a:pPr lvl="0" algn="ctr"/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nous-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mêmes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  <a:p>
            <a:pPr lvl="0" algn="ctr"/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C'est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beaucoup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mieux</a:t>
            </a:r>
            <a:endParaRPr lang="en-US" sz="4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 de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brûler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animaux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pour Dieu,</a:t>
            </a:r>
          </a:p>
          <a:p>
            <a:pPr lvl="0" algn="ctr"/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de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lui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offrir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d'autres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sacrifices. »</a:t>
            </a:r>
          </a:p>
          <a:p>
            <a:pPr lvl="0" algn="ctr"/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maître de la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Évangile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selon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Marc 12.33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29736" y="2132856"/>
            <a:ext cx="11682971" cy="406265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Le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comportement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du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prêtre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et du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lévite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nous font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peut-être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sourire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nous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faisons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excuses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semblables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lorsque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nous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sommes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face de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besoins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réels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ayant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moyens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les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soulager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ne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sourions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pas... le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diable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s'en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chargera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!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Pleurons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plutôt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car il y a de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très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bonnes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raisons de se lamenter de la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dureté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notre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cœur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... »</a:t>
            </a:r>
          </a:p>
          <a:p>
            <a:pPr lvl="0" algn="ctr"/>
            <a:endParaRPr lang="en-US" sz="2400" dirty="0">
              <a:solidFill>
                <a:schemeClr val="bg1">
                  <a:lumMod val="5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Charles Spurgeon,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pasteur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baptiste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à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Londres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au 19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siècle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799493"/>
            <a:ext cx="11682971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regard du samaritain sur le blessé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491717"/>
            <a:ext cx="11682971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Notre regard sur les « blessés »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jonchent notre route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CHANGEONS DE REGARD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038941"/>
            <a:ext cx="11682971" cy="24622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Notre regard est-il défaitiste ou plein de foi ?</a:t>
            </a:r>
          </a:p>
          <a:p>
            <a:pPr lvl="0" algn="ctr"/>
            <a:endParaRPr lang="fr-FR" sz="4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Parmi les « blessés » qui jonchent notre route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 a-t-il des « prochains » ?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079776" y="4293096"/>
            <a:ext cx="4235604" cy="1755849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07A4F24-56B9-4460-BE23-3BE6C61CE110}"/>
              </a:ext>
            </a:extLst>
          </p:cNvPr>
          <p:cNvSpPr txBox="1"/>
          <p:nvPr/>
        </p:nvSpPr>
        <p:spPr>
          <a:xfrm>
            <a:off x="-2" y="256864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Lato Black" panose="020F0A02020204030203" pitchFamily="34" charset="0"/>
              </a:rPr>
              <a:t>INTRODUCTION</a:t>
            </a:r>
          </a:p>
        </p:txBody>
      </p: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6520A9D-53CF-4DB7-8E77-9161B3A53B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079776" y="4293096"/>
            <a:ext cx="4235604" cy="1755849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07A4F24-56B9-4460-BE23-3BE6C61CE110}"/>
              </a:ext>
            </a:extLst>
          </p:cNvPr>
          <p:cNvSpPr txBox="1"/>
          <p:nvPr/>
        </p:nvSpPr>
        <p:spPr>
          <a:xfrm>
            <a:off x="-2" y="256864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68037A0-D80E-4249-BFF1-F1EB7BD6B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654494"/>
            <a:ext cx="11682971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élan très humain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la part du prêtre et du lévite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654494"/>
            <a:ext cx="11682971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élan « divin »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la part du samaritain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962270"/>
            <a:ext cx="11682971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élan à restaurer chez nous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1026" name="Picture 2" descr="How to draw Linus van Pelt">
            <a:extLst>
              <a:ext uri="{FF2B5EF4-FFF2-40B4-BE49-F238E27FC236}">
                <a16:creationId xmlns:a16="http://schemas.microsoft.com/office/drawing/2014/main" id="{FC5FF49F-7D77-4403-BC38-6F2D2A57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26" y="2145811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3143672" y="2854275"/>
            <a:ext cx="8658635" cy="28315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« Bien sûr que j'aime la race humaine !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n'y a que ma petite sœur 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je déteste ! »</a:t>
            </a:r>
          </a:p>
          <a:p>
            <a:pPr lvl="0" algn="ctr"/>
            <a:endParaRPr lang="fr-FR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Linus, le camarade de Snoopy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61CFD2-303A-405E-A4DC-28FD99D89F68}"/>
              </a:ext>
            </a:extLst>
          </p:cNvPr>
          <p:cNvSpPr/>
          <p:nvPr/>
        </p:nvSpPr>
        <p:spPr>
          <a:xfrm>
            <a:off x="2999656" y="6086435"/>
            <a:ext cx="1000940" cy="3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300992" y="2069444"/>
            <a:ext cx="11501315" cy="440120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Alors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l'amour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qu'est-ce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c'est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?</a:t>
            </a: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n'est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pas nous qui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avons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aimé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Dieu,</a:t>
            </a:r>
          </a:p>
          <a:p>
            <a:pPr lvl="0" algn="ctr"/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c'est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lui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qui nous a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aimés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nous a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tellement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aimés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qu'il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envoyé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son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Fils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endParaRPr lang="en-US" sz="1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Amis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très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chers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lvl="0" algn="ctr"/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puisque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Dieu nous a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aimés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cette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façon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nous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aussi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nous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devons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nous aimer les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autres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 »</a:t>
            </a:r>
          </a:p>
          <a:p>
            <a:pPr lvl="0" algn="ctr"/>
            <a:endParaRPr lang="en-US" sz="1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Première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lettre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l'apôtre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Jean 4.10-11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223607"/>
            <a:ext cx="11682971" cy="209288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nous, nous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aimons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lvl="0" algn="ctr"/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parce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Dieu nous a </a:t>
            </a:r>
            <a:r>
              <a:rPr lang="en-US" sz="4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aimés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 premier. »</a:t>
            </a:r>
          </a:p>
          <a:p>
            <a:pPr lvl="0" algn="ctr"/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Première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lettre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l'apôtre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Jean 4.19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223607"/>
            <a:ext cx="11682971" cy="209288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4000" dirty="0">
                <a:latin typeface="Arial" pitchFamily="34"/>
                <a:cs typeface="Arial" pitchFamily="34"/>
              </a:rPr>
              <a:t>« Dieu a </a:t>
            </a:r>
            <a:r>
              <a:rPr lang="en-US" sz="4000" dirty="0" err="1">
                <a:latin typeface="Arial" pitchFamily="34"/>
                <a:cs typeface="Arial" pitchFamily="34"/>
              </a:rPr>
              <a:t>répandu</a:t>
            </a:r>
            <a:r>
              <a:rPr lang="en-US" sz="4000" dirty="0">
                <a:latin typeface="Arial" pitchFamily="34"/>
                <a:cs typeface="Arial" pitchFamily="34"/>
              </a:rPr>
              <a:t> son amour dans </a:t>
            </a:r>
            <a:r>
              <a:rPr lang="en-US" sz="4000" dirty="0" err="1">
                <a:latin typeface="Arial" pitchFamily="34"/>
                <a:cs typeface="Arial" pitchFamily="34"/>
              </a:rPr>
              <a:t>nos</a:t>
            </a:r>
            <a:r>
              <a:rPr lang="en-US" sz="4000" dirty="0">
                <a:latin typeface="Arial" pitchFamily="34"/>
                <a:cs typeface="Arial" pitchFamily="34"/>
              </a:rPr>
              <a:t> </a:t>
            </a:r>
            <a:r>
              <a:rPr lang="en-US" sz="4000" dirty="0" err="1">
                <a:latin typeface="Arial" pitchFamily="34"/>
                <a:cs typeface="Arial" pitchFamily="34"/>
              </a:rPr>
              <a:t>cœurs</a:t>
            </a:r>
            <a:endParaRPr lang="en-US" sz="4000" dirty="0">
              <a:latin typeface="Arial" pitchFamily="34"/>
              <a:cs typeface="Arial" pitchFamily="34"/>
            </a:endParaRPr>
          </a:p>
          <a:p>
            <a:pPr lvl="0" algn="ctr"/>
            <a:r>
              <a:rPr lang="en-US" sz="4000" dirty="0">
                <a:latin typeface="Arial" pitchFamily="34"/>
                <a:cs typeface="Arial" pitchFamily="34"/>
              </a:rPr>
              <a:t>par </a:t>
            </a:r>
            <a:r>
              <a:rPr lang="en-US" sz="4000" dirty="0" err="1">
                <a:latin typeface="Arial" pitchFamily="34"/>
                <a:cs typeface="Arial" pitchFamily="34"/>
              </a:rPr>
              <a:t>l'Esprit</a:t>
            </a:r>
            <a:r>
              <a:rPr lang="en-US" sz="4000" dirty="0">
                <a:latin typeface="Arial" pitchFamily="34"/>
                <a:cs typeface="Arial" pitchFamily="34"/>
              </a:rPr>
              <a:t> Saint </a:t>
            </a:r>
            <a:r>
              <a:rPr lang="en-US" sz="4000" dirty="0" err="1">
                <a:latin typeface="Arial" pitchFamily="34"/>
                <a:cs typeface="Arial" pitchFamily="34"/>
              </a:rPr>
              <a:t>qu'il</a:t>
            </a:r>
            <a:r>
              <a:rPr lang="en-US" sz="4000" dirty="0">
                <a:latin typeface="Arial" pitchFamily="34"/>
                <a:cs typeface="Arial" pitchFamily="34"/>
              </a:rPr>
              <a:t> nous a </a:t>
            </a:r>
            <a:r>
              <a:rPr lang="en-US" sz="4000" dirty="0" err="1">
                <a:latin typeface="Arial" pitchFamily="34"/>
                <a:cs typeface="Arial" pitchFamily="34"/>
              </a:rPr>
              <a:t>donné</a:t>
            </a:r>
            <a:r>
              <a:rPr lang="en-US" sz="4000" dirty="0">
                <a:latin typeface="Arial" pitchFamily="34"/>
                <a:cs typeface="Arial" pitchFamily="34"/>
              </a:rPr>
              <a:t>. »</a:t>
            </a:r>
          </a:p>
          <a:p>
            <a:pPr lvl="0" algn="ctr"/>
            <a:endParaRPr lang="en-US" sz="3200" dirty="0">
              <a:latin typeface="Arial" pitchFamily="34"/>
              <a:cs typeface="Arial" pitchFamily="34"/>
            </a:endParaRPr>
          </a:p>
          <a:p>
            <a:pPr lvl="0" algn="ctr"/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itchFamily="34"/>
                <a:cs typeface="Arial" pitchFamily="34"/>
              </a:rPr>
              <a:t>Lettre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itchFamily="34"/>
                <a:cs typeface="Arial" pitchFamily="34"/>
              </a:rPr>
              <a:t> de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itchFamily="34"/>
                <a:cs typeface="Arial" pitchFamily="34"/>
              </a:rPr>
              <a:t>l'apôtre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itchFamily="34"/>
                <a:cs typeface="Arial" pitchFamily="34"/>
              </a:rPr>
              <a:t> Paul aux Romains 5.5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038940"/>
            <a:ext cx="11682971" cy="24622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« Le don de soi est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signe intérieur de richesse. »</a:t>
            </a:r>
          </a:p>
          <a:p>
            <a:pPr lvl="0" algn="ctr"/>
            <a:endParaRPr lang="fr-FR" sz="4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(richesse reçue de Dieu !)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1536467"/>
            <a:ext cx="11682971" cy="49244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Jésus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dit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: « Si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aimez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seulement</a:t>
            </a:r>
            <a:endParaRPr lang="en-US" sz="2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ceux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qui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aiment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quelle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récompense</a:t>
            </a:r>
            <a:endParaRPr lang="en-US" sz="2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est-ce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Dieu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va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donner ?</a:t>
            </a:r>
          </a:p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Même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employés des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impôts</a:t>
            </a:r>
            <a:endParaRPr lang="en-US" sz="2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font la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même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chose que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!</a:t>
            </a:r>
          </a:p>
          <a:p>
            <a:pPr lvl="0" algn="ctr"/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saluez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seulement</a:t>
            </a:r>
            <a:endParaRPr lang="en-US" sz="2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frères et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sœurs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qu'est-ce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faites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d'extraordinaire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?</a:t>
            </a:r>
          </a:p>
          <a:p>
            <a:pPr lvl="0" algn="ctr"/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Même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gens qui ne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connaissent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pas Dieu</a:t>
            </a:r>
          </a:p>
          <a:p>
            <a:pPr lvl="0" algn="ctr"/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font la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même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chose que </a:t>
            </a:r>
            <a:r>
              <a:rPr lang="en-US" sz="2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! »</a:t>
            </a:r>
          </a:p>
          <a:p>
            <a:pPr lvl="0" algn="ctr"/>
            <a:endParaRPr lang="en-US" sz="9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Évangile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selon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Mathieu 5.46-47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INTRODUCTION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-1" y="3212976"/>
            <a:ext cx="1219200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« 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Aime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ton prochain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toi-même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 » :</a:t>
            </a:r>
          </a:p>
          <a:p>
            <a:pPr lvl="0" algn="ctr"/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commandement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qui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résume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lvl="0" algn="ctr"/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notre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responsabilité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envers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les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autres</a:t>
            </a:r>
            <a:endParaRPr lang="en-US" sz="4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AYONS UN BEL ÉLAN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162050"/>
            <a:ext cx="11682971" cy="22159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Dans ce monde,</a:t>
            </a:r>
          </a:p>
          <a:p>
            <a:pPr lvl="0" algn="ctr"/>
            <a:r>
              <a:rPr lang="fr-FR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faut être un peu trop bon pour l'être assez. »</a:t>
            </a:r>
          </a:p>
          <a:p>
            <a:pPr lvl="0" algn="ctr"/>
            <a:endParaRPr lang="fr-FR" sz="4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Marivaux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079776" y="4293096"/>
            <a:ext cx="4235604" cy="1755849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07A4F24-56B9-4460-BE23-3BE6C61CE110}"/>
              </a:ext>
            </a:extLst>
          </p:cNvPr>
          <p:cNvSpPr txBox="1"/>
          <p:nvPr/>
        </p:nvSpPr>
        <p:spPr>
          <a:xfrm>
            <a:off x="-2" y="256864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6D24BF7-7CE9-4505-87A2-E28AF84C1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346717"/>
            <a:ext cx="11682971" cy="18466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« C'est en forgeant qu'on devient forgeron »...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c'est en passant aux actes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qu'on apprend à aimer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212976"/>
            <a:ext cx="11682971" cy="233910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enfants,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n'aimons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pas avec des paroles</a:t>
            </a: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avec de beaux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discours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avec des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montrent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notre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amour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vrai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 »</a:t>
            </a:r>
          </a:p>
          <a:p>
            <a:pPr lvl="0" algn="ctr"/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Première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lettre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l'apôtre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Jean 3.18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2792719"/>
            <a:ext cx="11682971" cy="29546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Afin de nous donner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l'occasion d'aimer à la manière divine,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Dieu nous a placés au milieu de personnes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 nous pouvons aimer sans espoir de retour.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Nous ne pouvons aimer Dieu qu'en aimant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ceux qui ne peuvent pas rendre nos bienfaits. »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654493"/>
            <a:ext cx="11682971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L'exemple du samaritain :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l'engagement de ses moyens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97E4F51-6295-4D08-8AB2-9DBAC8B17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18658"/>
          <a:stretch/>
        </p:blipFill>
        <p:spPr>
          <a:xfrm>
            <a:off x="3714959" y="1245187"/>
            <a:ext cx="4762079" cy="5167588"/>
          </a:xfrm>
          <a:prstGeom prst="rect">
            <a:avLst/>
          </a:prstGeom>
          <a:ln>
            <a:noFill/>
          </a:ln>
          <a:effectLst>
            <a:outerShdw blurRad="1270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5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2423387"/>
            <a:ext cx="11682971" cy="369331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En fait, la seule règle qui tient la route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serait même de donner au-delà de nos moyens.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Idéalement, nous devons renoncer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 certains conforts et luxes,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dans un élan de générosité. »</a:t>
            </a:r>
          </a:p>
          <a:p>
            <a:pPr lvl="0" algn="ctr"/>
            <a:endParaRPr lang="fr-FR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C.S. Lewis, homme de lettres anglais du 20</a:t>
            </a:r>
            <a:r>
              <a:rPr lang="fr-FR" sz="2400" baseline="300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siècle</a:t>
            </a: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auteur des Chroniques de Narnia</a:t>
            </a:r>
          </a:p>
        </p:txBody>
      </p:sp>
    </p:spTree>
    <p:extLst>
      <p:ext uri="{BB962C8B-B14F-4D97-AF65-F5344CB8AC3E}">
        <p14:creationId xmlns:p14="http://schemas.microsoft.com/office/powerpoint/2010/main" val="16878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654493"/>
            <a:ext cx="11682971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L'exemple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du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samaritain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:</a:t>
            </a:r>
          </a:p>
          <a:p>
            <a:pPr lvl="0" algn="ctr"/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l'engagement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de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</a:t>
            </a:r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US" sz="4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personne</a:t>
            </a:r>
            <a:endParaRPr lang="en-US" sz="4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2869662"/>
            <a:ext cx="11682971" cy="28007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L'amour fait le deuxième mille,</a:t>
            </a: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Évangile selon Matthieu 5.42</a:t>
            </a:r>
          </a:p>
          <a:p>
            <a:pPr lvl="0" algn="ctr"/>
            <a:endParaRPr lang="fr-FR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donne son manteau avec sa tunique</a:t>
            </a: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Évangile selon Luc 6.29</a:t>
            </a:r>
          </a:p>
          <a:p>
            <a:pPr lvl="0" algn="ctr"/>
            <a:endParaRPr lang="fr-FR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ne recule pas devant le sacrifice.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INTRODUCTION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2" name="Média en ligne 1" title="Change ton regard">
            <a:hlinkClick r:id="" action="ppaction://media"/>
            <a:extLst>
              <a:ext uri="{FF2B5EF4-FFF2-40B4-BE49-F238E27FC236}">
                <a16:creationId xmlns:a16="http://schemas.microsoft.com/office/drawing/2014/main" id="{500497C7-AF70-45B3-9110-501034D82D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-27384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3100494"/>
            <a:ext cx="11682971" cy="233910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La valeur d'un homme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tient dans sa capacité à donner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non dans sa capacité de recevoir. »</a:t>
            </a:r>
          </a:p>
          <a:p>
            <a:pPr lvl="0" algn="ctr"/>
            <a:endParaRPr lang="fr-FR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Albert Einstein, physicien germano-suisse du 20</a:t>
            </a:r>
            <a:r>
              <a:rPr lang="fr-FR" sz="2400" baseline="300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41699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2854273"/>
            <a:ext cx="11682971" cy="28315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Nous gagnons notre vie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 ce qui nous rapporte,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nous façonnons notre vie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 ce que nous donnons. »</a:t>
            </a:r>
          </a:p>
          <a:p>
            <a:pPr lvl="0" algn="ctr"/>
            <a:endParaRPr lang="fr-FR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Winston Churchill, homme d'État britannique du 20</a:t>
            </a:r>
            <a:r>
              <a:rPr lang="fr-FR" sz="2400" baseline="300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19506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3162050"/>
            <a:ext cx="11682971" cy="22159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Jésus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:</a:t>
            </a:r>
          </a:p>
          <a:p>
            <a:pPr lvl="0" algn="ctr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Si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quelqu'un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donne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vie pour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amis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lvl="0" algn="ctr"/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c'est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la plus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grande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32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preuve</a:t>
            </a:r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d'amour. »</a:t>
            </a:r>
          </a:p>
          <a:p>
            <a:pPr lvl="0" algn="ctr"/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Évangile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selon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Jean 15.13</a:t>
            </a:r>
          </a:p>
        </p:txBody>
      </p:sp>
    </p:spTree>
    <p:extLst>
      <p:ext uri="{BB962C8B-B14F-4D97-AF65-F5344CB8AC3E}">
        <p14:creationId xmlns:p14="http://schemas.microsoft.com/office/powerpoint/2010/main" val="15006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2854273"/>
            <a:ext cx="11682971" cy="28315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Le don de soi rejaillit sur celui qui reçoit,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sur celui qui donne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sur tous ceux qui en sont témoins.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Alors, donnons... ! »</a:t>
            </a:r>
          </a:p>
          <a:p>
            <a:pPr lvl="0" algn="ctr"/>
            <a:endParaRPr lang="fr-FR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Source inconnue</a:t>
            </a:r>
          </a:p>
        </p:txBody>
      </p:sp>
    </p:spTree>
    <p:extLst>
      <p:ext uri="{BB962C8B-B14F-4D97-AF65-F5344CB8AC3E}">
        <p14:creationId xmlns:p14="http://schemas.microsoft.com/office/powerpoint/2010/main" val="10360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F7A0DF-9AAA-44F2-99B7-97C5235CC6E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96688" y="-746835"/>
            <a:ext cx="12288688" cy="9216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0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346717"/>
            <a:ext cx="11818149" cy="18466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L'amour du prochain,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puisant nos ressources en Dieu :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programme de tous les jours de toute une vie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079776" y="4293096"/>
            <a:ext cx="4235604" cy="1755849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07A4F24-56B9-4460-BE23-3BE6C61CE110}"/>
              </a:ext>
            </a:extLst>
          </p:cNvPr>
          <p:cNvSpPr txBox="1"/>
          <p:nvPr/>
        </p:nvSpPr>
        <p:spPr>
          <a:xfrm>
            <a:off x="-2" y="256864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Lato Black" panose="020F0A02020204030203" pitchFamily="34" charset="0"/>
              </a:rPr>
              <a:t>CONCLUSION</a:t>
            </a:r>
          </a:p>
        </p:txBody>
      </p: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69CE651-9E7C-4B68-82E4-09CFE17C2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2" name="Média en ligne 1" title="Noël du Coeur Valence 2015">
            <a:hlinkClick r:id="" action="ppaction://media"/>
            <a:extLst>
              <a:ext uri="{FF2B5EF4-FFF2-40B4-BE49-F238E27FC236}">
                <a16:creationId xmlns:a16="http://schemas.microsoft.com/office/drawing/2014/main" id="{874D1B2F-05F2-40BF-986E-A09DC684F1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-20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CONCLUSION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ACD50-D8D9-4DB0-B4A8-4287D640AA87}"/>
              </a:ext>
            </a:extLst>
          </p:cNvPr>
          <p:cNvSpPr/>
          <p:nvPr/>
        </p:nvSpPr>
        <p:spPr>
          <a:xfrm>
            <a:off x="119336" y="3346715"/>
            <a:ext cx="11682971" cy="18466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Jésus dit :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 Fais cela (aime ton prochain comme toi-même) et tu vivras. »</a:t>
            </a:r>
          </a:p>
          <a:p>
            <a:pPr lvl="0" algn="ctr"/>
            <a:endParaRPr lang="fr-FR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Évangile selon Luc 10.37</a:t>
            </a:r>
          </a:p>
        </p:txBody>
      </p:sp>
    </p:spTree>
    <p:extLst>
      <p:ext uri="{BB962C8B-B14F-4D97-AF65-F5344CB8AC3E}">
        <p14:creationId xmlns:p14="http://schemas.microsoft.com/office/powerpoint/2010/main" val="14779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654493"/>
            <a:ext cx="11818149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Va faire comme le samaritain !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Mission possible, grâce à l'amour de Dieu en toi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INTRODUCTION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50E56E-1BA3-4E1F-80C0-6BAA6DB280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b="11119"/>
          <a:stretch/>
        </p:blipFill>
        <p:spPr>
          <a:xfrm>
            <a:off x="3726974" y="332656"/>
            <a:ext cx="4838400" cy="5925886"/>
          </a:xfrm>
          <a:prstGeom prst="rect">
            <a:avLst/>
          </a:prstGeom>
          <a:ln>
            <a:noFill/>
          </a:ln>
          <a:effectLst>
            <a:outerShdw blurRad="1270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300992" y="2361831"/>
            <a:ext cx="11636493" cy="381642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commence en me laissant aimer par Dieu, </a:t>
            </a:r>
            <a:b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me ressourçant auprès de lui. </a:t>
            </a:r>
            <a:b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continue sans tarder en lui demandant :</a:t>
            </a:r>
          </a:p>
          <a:p>
            <a:pPr marL="571500" lvl="0" indent="-303213">
              <a:buFont typeface="Arial" panose="020B0604020202020204" pitchFamily="34" charset="0"/>
              <a:buChar char="•"/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me montrer qui est le prochain ou qui sont les prochains qu'il met sur ma route aujourd’hui,</a:t>
            </a:r>
          </a:p>
          <a:p>
            <a:pPr marL="571500" lvl="0" indent="-303213">
              <a:buFont typeface="Arial" panose="020B0604020202020204" pitchFamily="34" charset="0"/>
              <a:buChar char="•"/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susciter chez moi un élan de compassion pour eux,</a:t>
            </a:r>
          </a:p>
          <a:p>
            <a:pPr marL="571500" lvl="0" indent="-303213">
              <a:buFont typeface="Arial" panose="020B0604020202020204" pitchFamily="34" charset="0"/>
              <a:buChar char="•"/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de m'équiper afin de l'exprimer par des actes concrets.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19336" y="3346717"/>
            <a:ext cx="11818149" cy="18466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ne garde pas seulement pour moi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ce que Dieu m'a dit ce matin !</a:t>
            </a:r>
          </a:p>
          <a:p>
            <a:pPr lvl="0" algn="ctr"/>
            <a:r>
              <a:rPr lang="fr-FR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Avec qui puis-je le partager ?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15936C2-FB18-4DAD-8B0E-A0A27F0EC7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1584" y="1181977"/>
            <a:ext cx="7642824" cy="548289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PASSONS AUX ACTES !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20236" y="1280380"/>
            <a:ext cx="11436404" cy="4740908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E09A5E7-3810-4965-B45F-892E6A21C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0" y="2452208"/>
            <a:ext cx="12192000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Alors un maître de la loi arrive.</a:t>
            </a:r>
          </a:p>
          <a:p>
            <a:pPr lvl="0" algn="ctr">
              <a:spcAft>
                <a:spcPts val="0"/>
              </a:spcAft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veut tendre un piège à Jésus et lui demande :</a:t>
            </a:r>
          </a:p>
          <a:p>
            <a:pPr lvl="0" algn="ctr">
              <a:spcAft>
                <a:spcPts val="0"/>
              </a:spcAft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Maître, qu'est-ce que je dois faire pour recevoir</a:t>
            </a:r>
          </a:p>
          <a:p>
            <a:pPr lvl="0" algn="ctr">
              <a:spcAft>
                <a:spcPts val="0"/>
              </a:spcAft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vie avec Dieu pour toujours ? »</a:t>
            </a:r>
          </a:p>
          <a:p>
            <a:pPr lvl="0" algn="ctr">
              <a:spcAft>
                <a:spcPts val="0"/>
              </a:spcAft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26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Jésus lui dit :</a:t>
            </a:r>
          </a:p>
          <a:p>
            <a:pPr lvl="0" algn="ctr">
              <a:spcAft>
                <a:spcPts val="0"/>
              </a:spcAft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Qu'est-ce qui est écrit dans la loi ?</a:t>
            </a:r>
          </a:p>
          <a:p>
            <a:pPr lvl="0" algn="ctr">
              <a:spcAft>
                <a:spcPts val="0"/>
              </a:spcAft>
            </a:pP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est-ce que tu le comprends ? »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-1" y="2454093"/>
            <a:ext cx="12192000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27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L'homme répond :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Tu dois aimer le Seigneur ton Dieu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tout ton cœur, de tout ton être,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toute ta force et de toute ton intelligence.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tu dois aimer ton prochain comme toi-même. »</a:t>
            </a:r>
          </a:p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Jésus lui dit :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Tu as bien répondu. Fais cela et tu vivras. »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24054" y="2380135"/>
            <a:ext cx="11658193" cy="3939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le maître de la loi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veut montrer que sa question est juste.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demande à Jésus :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Et qui est mon prochain ? » </a:t>
            </a:r>
          </a:p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30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Jésus répond :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 Un homme descend de Jérusalem à Jéricho.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 bandits l'attaquent. Ils lui prennent ses vêtements,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ils le frappent et ils s'en vont en le laissant à moitié mort.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LUC 10.25-37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54514" y="1988840"/>
            <a:ext cx="11682971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31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 hasard,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prêtre descend aussi sur cette route.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Quand il voit l'homme,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passe de l'autre côté de la route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continue son chemin.</a:t>
            </a:r>
          </a:p>
          <a:p>
            <a:pPr lvl="0"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32 </a:t>
            </a:r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lévite fait la même chose.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arrive à cet endroit, il voit l'homme,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 passe de l'autre côté de la route </a:t>
            </a:r>
          </a:p>
          <a:p>
            <a:pPr lvl="0" algn="ctr"/>
            <a:r>
              <a:rPr lang="fr-FR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continue son chemin.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 SEL">
  <a:themeElements>
    <a:clrScheme name="SEL">
      <a:dk1>
        <a:srgbClr val="005EB8"/>
      </a:dk1>
      <a:lt1>
        <a:sysClr val="window" lastClr="FFFFFF"/>
      </a:lt1>
      <a:dk2>
        <a:srgbClr val="002C54"/>
      </a:dk2>
      <a:lt2>
        <a:srgbClr val="F2F2F2"/>
      </a:lt2>
      <a:accent1>
        <a:srgbClr val="80BA27"/>
      </a:accent1>
      <a:accent2>
        <a:srgbClr val="F39200"/>
      </a:accent2>
      <a:accent3>
        <a:srgbClr val="DC006B"/>
      </a:accent3>
      <a:accent4>
        <a:srgbClr val="00AFB7"/>
      </a:accent4>
      <a:accent5>
        <a:srgbClr val="E30613"/>
      </a:accent5>
      <a:accent6>
        <a:srgbClr val="FFC000"/>
      </a:accent6>
      <a:hlink>
        <a:srgbClr val="005EB8"/>
      </a:hlink>
      <a:folHlink>
        <a:srgbClr val="A50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AB"/>
        </a:solidFill>
      </a:spPr>
      <a:bodyPr rtlCol="0" anchor="ctr"/>
      <a:lstStyle>
        <a:defPPr algn="ctr">
          <a:defRPr dirty="0">
            <a:solidFill>
              <a:srgbClr val="005EAB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A1DF21E068C47A802AE6D4945CB9B" ma:contentTypeVersion="10" ma:contentTypeDescription="Crée un document." ma:contentTypeScope="" ma:versionID="2ca18918802a53a5c0149a630150e1ce">
  <xsd:schema xmlns:xsd="http://www.w3.org/2001/XMLSchema" xmlns:xs="http://www.w3.org/2001/XMLSchema" xmlns:p="http://schemas.microsoft.com/office/2006/metadata/properties" xmlns:ns2="e493067b-7ba7-418f-b142-f374f34abedb" xmlns:ns3="93c76aaa-d957-4ac2-83c2-919a5a2eccf6" targetNamespace="http://schemas.microsoft.com/office/2006/metadata/properties" ma:root="true" ma:fieldsID="f51ba842e38b69038a6b8bd3fc89bb03" ns2:_="" ns3:_="">
    <xsd:import namespace="e493067b-7ba7-418f-b142-f374f34abedb"/>
    <xsd:import namespace="93c76aaa-d957-4ac2-83c2-919a5a2ec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3067b-7ba7-418f-b142-f374f34ab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76aaa-d957-4ac2-83c2-919a5a2ec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DF6567-E6CB-4EC5-8BF3-5D64861C237D}"/>
</file>

<file path=customXml/itemProps2.xml><?xml version="1.0" encoding="utf-8"?>
<ds:datastoreItem xmlns:ds="http://schemas.openxmlformats.org/officeDocument/2006/customXml" ds:itemID="{B394C13C-D983-4A51-9936-BBDC35A81D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963795-ADF9-43EB-81E6-14B3A5CF9C32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77c0779f-ed5d-4337-83e5-fbec76ffaf92"/>
    <ds:schemaRef ds:uri="http://purl.org/dc/dcmitype/"/>
    <ds:schemaRef ds:uri="http://purl.org/dc/terms/"/>
    <ds:schemaRef ds:uri="http://schemas.openxmlformats.org/package/2006/metadata/core-properties"/>
    <ds:schemaRef ds:uri="e672c42c-f7da-4707-b47d-91ad5e2b32c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SEL page de couv</Template>
  <TotalTime>817</TotalTime>
  <Words>2248</Words>
  <Application>Microsoft Office PowerPoint</Application>
  <PresentationFormat>Grand écran</PresentationFormat>
  <Paragraphs>415</Paragraphs>
  <Slides>53</Slides>
  <Notes>53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Arial</vt:lpstr>
      <vt:lpstr>Calibri</vt:lpstr>
      <vt:lpstr>Lato Black</vt:lpstr>
      <vt:lpstr>Lato Medium</vt:lpstr>
      <vt:lpstr>Segoe UI</vt:lpstr>
      <vt:lpstr>PPT SEL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Doris Lévi Alvarès</dc:creator>
  <cp:lastModifiedBy>David Alonso</cp:lastModifiedBy>
  <cp:revision>594</cp:revision>
  <dcterms:created xsi:type="dcterms:W3CDTF">2012-10-04T08:40:40Z</dcterms:created>
  <dcterms:modified xsi:type="dcterms:W3CDTF">2021-01-15T15:14:56Z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0x010100DB2A1DF21E068C47A802AE6D4945CB9B</vt:lpwstr>
  </property>
</Properties>
</file>