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2"/>
  </p:notesMasterIdLst>
  <p:handoutMasterIdLst>
    <p:handoutMasterId r:id="rId13"/>
  </p:handoutMasterIdLst>
  <p:sldIdLst>
    <p:sldId id="557" r:id="rId5"/>
    <p:sldId id="574" r:id="rId6"/>
    <p:sldId id="571" r:id="rId7"/>
    <p:sldId id="576" r:id="rId8"/>
    <p:sldId id="577" r:id="rId9"/>
    <p:sldId id="559" r:id="rId10"/>
    <p:sldId id="57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11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 Hatava" initials="AH" lastIdx="3" clrIdx="0"/>
  <p:cmAuthor id="1" name="David Alonso" initials="DA" lastIdx="3" clrIdx="1">
    <p:extLst>
      <p:ext uri="{19B8F6BF-5375-455C-9EA6-DF929625EA0E}">
        <p15:presenceInfo xmlns:p15="http://schemas.microsoft.com/office/powerpoint/2012/main" userId="S::dalonso@selfrance.org::60e5f2bd-fcc3-4045-8258-c932d6ffcd7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B"/>
    <a:srgbClr val="EF8200"/>
    <a:srgbClr val="00AFB7"/>
    <a:srgbClr val="FFFFFF"/>
    <a:srgbClr val="72AF2F"/>
    <a:srgbClr val="92D050"/>
    <a:srgbClr val="0DB6B9"/>
    <a:srgbClr val="C00000"/>
    <a:srgbClr val="E1021D"/>
    <a:srgbClr val="EC1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2244F7-C84D-4684-BCED-EF17AD5705C4}" v="7" dt="2021-02-23T14:22:06.3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6400" autoAdjust="0"/>
  </p:normalViewPr>
  <p:slideViewPr>
    <p:cSldViewPr>
      <p:cViewPr varScale="1">
        <p:scale>
          <a:sx n="103" d="100"/>
          <a:sy n="103" d="100"/>
        </p:scale>
        <p:origin x="144" y="348"/>
      </p:cViewPr>
      <p:guideLst>
        <p:guide orient="horz" pos="1117"/>
        <p:guide pos="11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e Klawitter" userId="9ac309a4-2611-4afa-a6f8-fdcf20822e74" providerId="ADAL" clId="{75756061-2D41-453E-919D-D1211D58C171}"/>
    <pc:docChg chg="undo redo custSel addSld delSld modSld">
      <pc:chgData name="Elise Klawitter" userId="9ac309a4-2611-4afa-a6f8-fdcf20822e74" providerId="ADAL" clId="{75756061-2D41-453E-919D-D1211D58C171}" dt="2021-02-01T14:54:41.872" v="133"/>
      <pc:docMkLst>
        <pc:docMk/>
      </pc:docMkLst>
      <pc:sldChg chg="del">
        <pc:chgData name="Elise Klawitter" userId="9ac309a4-2611-4afa-a6f8-fdcf20822e74" providerId="ADAL" clId="{75756061-2D41-453E-919D-D1211D58C171}" dt="2021-02-01T14:38:08.870" v="0" actId="47"/>
        <pc:sldMkLst>
          <pc:docMk/>
          <pc:sldMk cId="1054477699" sldId="560"/>
        </pc:sldMkLst>
      </pc:sldChg>
      <pc:sldChg chg="del">
        <pc:chgData name="Elise Klawitter" userId="9ac309a4-2611-4afa-a6f8-fdcf20822e74" providerId="ADAL" clId="{75756061-2D41-453E-919D-D1211D58C171}" dt="2021-02-01T14:38:08.870" v="0" actId="47"/>
        <pc:sldMkLst>
          <pc:docMk/>
          <pc:sldMk cId="2880660552" sldId="561"/>
        </pc:sldMkLst>
      </pc:sldChg>
      <pc:sldChg chg="del">
        <pc:chgData name="Elise Klawitter" userId="9ac309a4-2611-4afa-a6f8-fdcf20822e74" providerId="ADAL" clId="{75756061-2D41-453E-919D-D1211D58C171}" dt="2021-02-01T14:38:08.870" v="0" actId="47"/>
        <pc:sldMkLst>
          <pc:docMk/>
          <pc:sldMk cId="923708004" sldId="563"/>
        </pc:sldMkLst>
      </pc:sldChg>
      <pc:sldChg chg="del">
        <pc:chgData name="Elise Klawitter" userId="9ac309a4-2611-4afa-a6f8-fdcf20822e74" providerId="ADAL" clId="{75756061-2D41-453E-919D-D1211D58C171}" dt="2021-02-01T14:38:08.870" v="0" actId="47"/>
        <pc:sldMkLst>
          <pc:docMk/>
          <pc:sldMk cId="2383632900" sldId="564"/>
        </pc:sldMkLst>
      </pc:sldChg>
      <pc:sldChg chg="del">
        <pc:chgData name="Elise Klawitter" userId="9ac309a4-2611-4afa-a6f8-fdcf20822e74" providerId="ADAL" clId="{75756061-2D41-453E-919D-D1211D58C171}" dt="2021-02-01T14:38:08.870" v="0" actId="47"/>
        <pc:sldMkLst>
          <pc:docMk/>
          <pc:sldMk cId="2457651656" sldId="565"/>
        </pc:sldMkLst>
      </pc:sldChg>
      <pc:sldChg chg="del">
        <pc:chgData name="Elise Klawitter" userId="9ac309a4-2611-4afa-a6f8-fdcf20822e74" providerId="ADAL" clId="{75756061-2D41-453E-919D-D1211D58C171}" dt="2021-02-01T14:38:08.870" v="0" actId="47"/>
        <pc:sldMkLst>
          <pc:docMk/>
          <pc:sldMk cId="598610486" sldId="566"/>
        </pc:sldMkLst>
      </pc:sldChg>
      <pc:sldChg chg="del">
        <pc:chgData name="Elise Klawitter" userId="9ac309a4-2611-4afa-a6f8-fdcf20822e74" providerId="ADAL" clId="{75756061-2D41-453E-919D-D1211D58C171}" dt="2021-02-01T14:38:08.870" v="0" actId="47"/>
        <pc:sldMkLst>
          <pc:docMk/>
          <pc:sldMk cId="2927285662" sldId="567"/>
        </pc:sldMkLst>
      </pc:sldChg>
      <pc:sldChg chg="del">
        <pc:chgData name="Elise Klawitter" userId="9ac309a4-2611-4afa-a6f8-fdcf20822e74" providerId="ADAL" clId="{75756061-2D41-453E-919D-D1211D58C171}" dt="2021-02-01T14:38:08.870" v="0" actId="47"/>
        <pc:sldMkLst>
          <pc:docMk/>
          <pc:sldMk cId="3137913711" sldId="569"/>
        </pc:sldMkLst>
      </pc:sldChg>
      <pc:sldChg chg="del">
        <pc:chgData name="Elise Klawitter" userId="9ac309a4-2611-4afa-a6f8-fdcf20822e74" providerId="ADAL" clId="{75756061-2D41-453E-919D-D1211D58C171}" dt="2021-02-01T14:38:08.870" v="0" actId="47"/>
        <pc:sldMkLst>
          <pc:docMk/>
          <pc:sldMk cId="253767961" sldId="570"/>
        </pc:sldMkLst>
      </pc:sldChg>
      <pc:sldChg chg="modSp mod">
        <pc:chgData name="Elise Klawitter" userId="9ac309a4-2611-4afa-a6f8-fdcf20822e74" providerId="ADAL" clId="{75756061-2D41-453E-919D-D1211D58C171}" dt="2021-02-01T14:51:02.227" v="78" actId="2711"/>
        <pc:sldMkLst>
          <pc:docMk/>
          <pc:sldMk cId="3534821247" sldId="571"/>
        </pc:sldMkLst>
        <pc:spChg chg="mod">
          <ac:chgData name="Elise Klawitter" userId="9ac309a4-2611-4afa-a6f8-fdcf20822e74" providerId="ADAL" clId="{75756061-2D41-453E-919D-D1211D58C171}" dt="2021-02-01T14:51:02.227" v="78" actId="2711"/>
          <ac:spMkLst>
            <pc:docMk/>
            <pc:sldMk cId="3534821247" sldId="571"/>
            <ac:spMk id="9" creationId="{61BBF114-C5DE-4905-8FC8-2BFF3AE5F1E4}"/>
          </ac:spMkLst>
        </pc:spChg>
      </pc:sldChg>
      <pc:sldChg chg="del">
        <pc:chgData name="Elise Klawitter" userId="9ac309a4-2611-4afa-a6f8-fdcf20822e74" providerId="ADAL" clId="{75756061-2D41-453E-919D-D1211D58C171}" dt="2021-02-01T14:38:16.398" v="1" actId="47"/>
        <pc:sldMkLst>
          <pc:docMk/>
          <pc:sldMk cId="2286523367" sldId="572"/>
        </pc:sldMkLst>
      </pc:sldChg>
      <pc:sldChg chg="del">
        <pc:chgData name="Elise Klawitter" userId="9ac309a4-2611-4afa-a6f8-fdcf20822e74" providerId="ADAL" clId="{75756061-2D41-453E-919D-D1211D58C171}" dt="2021-02-01T14:38:16.398" v="1" actId="47"/>
        <pc:sldMkLst>
          <pc:docMk/>
          <pc:sldMk cId="2078235051" sldId="573"/>
        </pc:sldMkLst>
      </pc:sldChg>
      <pc:sldChg chg="modSp mod">
        <pc:chgData name="Elise Klawitter" userId="9ac309a4-2611-4afa-a6f8-fdcf20822e74" providerId="ADAL" clId="{75756061-2D41-453E-919D-D1211D58C171}" dt="2021-02-01T14:54:41.872" v="133"/>
        <pc:sldMkLst>
          <pc:docMk/>
          <pc:sldMk cId="3973566110" sldId="574"/>
        </pc:sldMkLst>
        <pc:spChg chg="mod">
          <ac:chgData name="Elise Klawitter" userId="9ac309a4-2611-4afa-a6f8-fdcf20822e74" providerId="ADAL" clId="{75756061-2D41-453E-919D-D1211D58C171}" dt="2021-02-01T14:54:41.872" v="133"/>
          <ac:spMkLst>
            <pc:docMk/>
            <pc:sldMk cId="3973566110" sldId="574"/>
            <ac:spMk id="5" creationId="{607A4F24-56B9-4460-BE23-3BE6C61CE110}"/>
          </ac:spMkLst>
        </pc:spChg>
      </pc:sldChg>
      <pc:sldChg chg="modSp add mod">
        <pc:chgData name="Elise Klawitter" userId="9ac309a4-2611-4afa-a6f8-fdcf20822e74" providerId="ADAL" clId="{75756061-2D41-453E-919D-D1211D58C171}" dt="2021-02-01T14:52:35.209" v="109" actId="2711"/>
        <pc:sldMkLst>
          <pc:docMk/>
          <pc:sldMk cId="1691876429" sldId="576"/>
        </pc:sldMkLst>
        <pc:spChg chg="mod">
          <ac:chgData name="Elise Klawitter" userId="9ac309a4-2611-4afa-a6f8-fdcf20822e74" providerId="ADAL" clId="{75756061-2D41-453E-919D-D1211D58C171}" dt="2021-02-01T14:52:35.209" v="109" actId="2711"/>
          <ac:spMkLst>
            <pc:docMk/>
            <pc:sldMk cId="1691876429" sldId="576"/>
            <ac:spMk id="9" creationId="{61BBF114-C5DE-4905-8FC8-2BFF3AE5F1E4}"/>
          </ac:spMkLst>
        </pc:spChg>
      </pc:sldChg>
      <pc:sldChg chg="modSp add mod">
        <pc:chgData name="Elise Klawitter" userId="9ac309a4-2611-4afa-a6f8-fdcf20822e74" providerId="ADAL" clId="{75756061-2D41-453E-919D-D1211D58C171}" dt="2021-02-01T14:54:30.561" v="132" actId="2711"/>
        <pc:sldMkLst>
          <pc:docMk/>
          <pc:sldMk cId="4104994278" sldId="577"/>
        </pc:sldMkLst>
        <pc:spChg chg="mod">
          <ac:chgData name="Elise Klawitter" userId="9ac309a4-2611-4afa-a6f8-fdcf20822e74" providerId="ADAL" clId="{75756061-2D41-453E-919D-D1211D58C171}" dt="2021-02-01T14:54:30.561" v="132" actId="2711"/>
          <ac:spMkLst>
            <pc:docMk/>
            <pc:sldMk cId="4104994278" sldId="577"/>
            <ac:spMk id="9" creationId="{61BBF114-C5DE-4905-8FC8-2BFF3AE5F1E4}"/>
          </ac:spMkLst>
        </pc:spChg>
      </pc:sldChg>
    </pc:docChg>
  </pc:docChgLst>
  <pc:docChgLst>
    <pc:chgData name="Laetitia Baer" userId="e58ee97e-0be7-4e82-ae2f-e725524b5051" providerId="ADAL" clId="{202244F7-C84D-4684-BCED-EF17AD5705C4}"/>
    <pc:docChg chg="modSld">
      <pc:chgData name="Laetitia Baer" userId="e58ee97e-0be7-4e82-ae2f-e725524b5051" providerId="ADAL" clId="{202244F7-C84D-4684-BCED-EF17AD5705C4}" dt="2021-02-23T14:22:06.328" v="6"/>
      <pc:docMkLst>
        <pc:docMk/>
      </pc:docMkLst>
      <pc:sldChg chg="modAnim">
        <pc:chgData name="Laetitia Baer" userId="e58ee97e-0be7-4e82-ae2f-e725524b5051" providerId="ADAL" clId="{202244F7-C84D-4684-BCED-EF17AD5705C4}" dt="2021-02-23T14:21:45.135" v="0"/>
        <pc:sldMkLst>
          <pc:docMk/>
          <pc:sldMk cId="1421226895" sldId="557"/>
        </pc:sldMkLst>
      </pc:sldChg>
      <pc:sldChg chg="modAnim">
        <pc:chgData name="Laetitia Baer" userId="e58ee97e-0be7-4e82-ae2f-e725524b5051" providerId="ADAL" clId="{202244F7-C84D-4684-BCED-EF17AD5705C4}" dt="2021-02-23T14:22:02.151" v="5"/>
        <pc:sldMkLst>
          <pc:docMk/>
          <pc:sldMk cId="3412336487" sldId="559"/>
        </pc:sldMkLst>
      </pc:sldChg>
      <pc:sldChg chg="modAnim">
        <pc:chgData name="Laetitia Baer" userId="e58ee97e-0be7-4e82-ae2f-e725524b5051" providerId="ADAL" clId="{202244F7-C84D-4684-BCED-EF17AD5705C4}" dt="2021-02-23T14:21:52.820" v="2"/>
        <pc:sldMkLst>
          <pc:docMk/>
          <pc:sldMk cId="3534821247" sldId="571"/>
        </pc:sldMkLst>
      </pc:sldChg>
      <pc:sldChg chg="modAnim">
        <pc:chgData name="Laetitia Baer" userId="e58ee97e-0be7-4e82-ae2f-e725524b5051" providerId="ADAL" clId="{202244F7-C84D-4684-BCED-EF17AD5705C4}" dt="2021-02-23T14:21:49.246" v="1"/>
        <pc:sldMkLst>
          <pc:docMk/>
          <pc:sldMk cId="3973566110" sldId="574"/>
        </pc:sldMkLst>
      </pc:sldChg>
      <pc:sldChg chg="modAnim">
        <pc:chgData name="Laetitia Baer" userId="e58ee97e-0be7-4e82-ae2f-e725524b5051" providerId="ADAL" clId="{202244F7-C84D-4684-BCED-EF17AD5705C4}" dt="2021-02-23T14:22:06.328" v="6"/>
        <pc:sldMkLst>
          <pc:docMk/>
          <pc:sldMk cId="1204910176" sldId="575"/>
        </pc:sldMkLst>
      </pc:sldChg>
      <pc:sldChg chg="modAnim">
        <pc:chgData name="Laetitia Baer" userId="e58ee97e-0be7-4e82-ae2f-e725524b5051" providerId="ADAL" clId="{202244F7-C84D-4684-BCED-EF17AD5705C4}" dt="2021-02-23T14:21:56.179" v="3"/>
        <pc:sldMkLst>
          <pc:docMk/>
          <pc:sldMk cId="1691876429" sldId="576"/>
        </pc:sldMkLst>
      </pc:sldChg>
      <pc:sldChg chg="modAnim">
        <pc:chgData name="Laetitia Baer" userId="e58ee97e-0be7-4e82-ae2f-e725524b5051" providerId="ADAL" clId="{202244F7-C84D-4684-BCED-EF17AD5705C4}" dt="2021-02-23T14:21:59.056" v="4"/>
        <pc:sldMkLst>
          <pc:docMk/>
          <pc:sldMk cId="4104994278" sldId="57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93E8E-E09C-4941-84BB-A34ABE51C742}" type="datetimeFigureOut">
              <a:rPr lang="fr-FR" smtClean="0"/>
              <a:pPr/>
              <a:t>23/02/2021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8DFB6-8341-4D9B-854D-D980707D49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266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0D270-7751-45D8-BCE4-72E25BC5CD23}" type="datetimeFigureOut">
              <a:rPr lang="fr-FR" smtClean="0"/>
              <a:t>23/02/2021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4F434-3506-409E-BC34-7EBCC4365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180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095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670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621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273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404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530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69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Page couv SEL(logo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3392" y="5949280"/>
            <a:ext cx="11568608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0"/>
          </p:nvPr>
        </p:nvSpPr>
        <p:spPr>
          <a:xfrm>
            <a:off x="1679509" y="476673"/>
            <a:ext cx="9218083" cy="345598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mple : Diapositive Page couv SEL(logo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3392" y="5949280"/>
            <a:ext cx="11568608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Page couv SEL(logo ble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3392" y="5949280"/>
            <a:ext cx="11568608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0"/>
          </p:nvPr>
        </p:nvSpPr>
        <p:spPr>
          <a:xfrm>
            <a:off x="1679509" y="476673"/>
            <a:ext cx="9218083" cy="345598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mple : Diapositive Page couv SEL(logo ble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 + texte 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19403" y="332656"/>
            <a:ext cx="10972800" cy="57606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rgbClr val="0055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7" name="Image 6" descr="LOGO SEL GENERIQ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83245" y="260648"/>
            <a:ext cx="1546948" cy="540000"/>
          </a:xfrm>
          <a:prstGeom prst="rect">
            <a:avLst/>
          </a:prstGeom>
        </p:spPr>
      </p:pic>
      <p:cxnSp>
        <p:nvCxnSpPr>
          <p:cNvPr id="10" name="Connecteur droit 9"/>
          <p:cNvCxnSpPr/>
          <p:nvPr userDrawn="1"/>
        </p:nvCxnSpPr>
        <p:spPr>
          <a:xfrm flipH="1">
            <a:off x="623392" y="836712"/>
            <a:ext cx="11041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 userDrawn="1"/>
        </p:nvSpPr>
        <p:spPr>
          <a:xfrm>
            <a:off x="5807968" y="6488669"/>
            <a:ext cx="595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55A0"/>
                </a:solidFill>
                <a:latin typeface="Arial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12" name="Ellipse 11"/>
          <p:cNvSpPr/>
          <p:nvPr userDrawn="1"/>
        </p:nvSpPr>
        <p:spPr>
          <a:xfrm>
            <a:off x="11664619" y="6597352"/>
            <a:ext cx="144000" cy="108000"/>
          </a:xfrm>
          <a:prstGeom prst="ellipse">
            <a:avLst/>
          </a:prstGeom>
          <a:solidFill>
            <a:srgbClr val="005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exte + image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19403" y="332656"/>
            <a:ext cx="10972800" cy="57606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rgbClr val="0055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7" name="Image 6" descr="LOGO SEL GENERIQ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83245" y="260648"/>
            <a:ext cx="1546948" cy="540000"/>
          </a:xfrm>
          <a:prstGeom prst="rect">
            <a:avLst/>
          </a:prstGeom>
        </p:spPr>
      </p:pic>
      <p:cxnSp>
        <p:nvCxnSpPr>
          <p:cNvPr id="10" name="Connecteur droit 9"/>
          <p:cNvCxnSpPr/>
          <p:nvPr userDrawn="1"/>
        </p:nvCxnSpPr>
        <p:spPr>
          <a:xfrm flipH="1">
            <a:off x="623392" y="836712"/>
            <a:ext cx="11041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 userDrawn="1"/>
        </p:nvSpPr>
        <p:spPr>
          <a:xfrm>
            <a:off x="5807968" y="6488669"/>
            <a:ext cx="595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55A0"/>
                </a:solidFill>
                <a:latin typeface="Arial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12" name="Ellipse 11"/>
          <p:cNvSpPr/>
          <p:nvPr userDrawn="1"/>
        </p:nvSpPr>
        <p:spPr>
          <a:xfrm>
            <a:off x="11664619" y="6597352"/>
            <a:ext cx="144000" cy="108000"/>
          </a:xfrm>
          <a:prstGeom prst="ellipse">
            <a:avLst/>
          </a:prstGeom>
          <a:solidFill>
            <a:srgbClr val="005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341438"/>
            <a:ext cx="6047812" cy="48958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11"/>
          </p:nvPr>
        </p:nvSpPr>
        <p:spPr>
          <a:xfrm>
            <a:off x="7344834" y="1341438"/>
            <a:ext cx="4320117" cy="489585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04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7E3CA16-4B78-41E1-B5BC-A9A963975E95}"/>
              </a:ext>
            </a:extLst>
          </p:cNvPr>
          <p:cNvCxnSpPr>
            <a:cxnSpLocks/>
          </p:cNvCxnSpPr>
          <p:nvPr userDrawn="1"/>
        </p:nvCxnSpPr>
        <p:spPr>
          <a:xfrm>
            <a:off x="1876360" y="0"/>
            <a:ext cx="1" cy="67135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0A4AD7C-DB10-4B45-A29C-4AEFCAC43ECE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18659"/>
            <a:ext cx="12192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B9F030E-FD32-49B2-8F18-2A049910CB93}"/>
              </a:ext>
            </a:extLst>
          </p:cNvPr>
          <p:cNvCxnSpPr>
            <a:cxnSpLocks/>
          </p:cNvCxnSpPr>
          <p:nvPr userDrawn="1"/>
        </p:nvCxnSpPr>
        <p:spPr>
          <a:xfrm>
            <a:off x="300992" y="-14390"/>
            <a:ext cx="1" cy="67135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6A80FBF-66AD-4E0D-8CED-5304141BD847}"/>
              </a:ext>
            </a:extLst>
          </p:cNvPr>
          <p:cNvCxnSpPr>
            <a:cxnSpLocks/>
          </p:cNvCxnSpPr>
          <p:nvPr userDrawn="1"/>
        </p:nvCxnSpPr>
        <p:spPr>
          <a:xfrm flipH="1">
            <a:off x="-2" y="284098"/>
            <a:ext cx="12192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A27E07B-84E6-4555-880F-8DFF523F1D9E}"/>
              </a:ext>
            </a:extLst>
          </p:cNvPr>
          <p:cNvCxnSpPr>
            <a:cxnSpLocks/>
          </p:cNvCxnSpPr>
          <p:nvPr userDrawn="1"/>
        </p:nvCxnSpPr>
        <p:spPr>
          <a:xfrm>
            <a:off x="11891378" y="-14390"/>
            <a:ext cx="0" cy="69269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2D36093F-78C2-4A5C-AA91-041356021DA9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002500"/>
            <a:ext cx="122175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AD71305-AE4C-471A-A722-6FF2B795F3C5}"/>
              </a:ext>
            </a:extLst>
          </p:cNvPr>
          <p:cNvCxnSpPr>
            <a:cxnSpLocks/>
          </p:cNvCxnSpPr>
          <p:nvPr userDrawn="1"/>
        </p:nvCxnSpPr>
        <p:spPr>
          <a:xfrm flipH="1">
            <a:off x="-2" y="1941389"/>
            <a:ext cx="12192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BF436F8-2752-48F3-B8B0-69F24E0EE5E4}"/>
              </a:ext>
            </a:extLst>
          </p:cNvPr>
          <p:cNvCxnSpPr>
            <a:cxnSpLocks/>
          </p:cNvCxnSpPr>
          <p:nvPr userDrawn="1"/>
        </p:nvCxnSpPr>
        <p:spPr>
          <a:xfrm flipH="1">
            <a:off x="-3" y="6269970"/>
            <a:ext cx="12192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F3E467A7-C548-46CE-806A-D43D376A2CE7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541983"/>
            <a:ext cx="12192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1" r:id="rId2"/>
    <p:sldLayoutId id="2147483716" r:id="rId3"/>
    <p:sldLayoutId id="2147483714" r:id="rId4"/>
    <p:sldLayoutId id="2147483712" r:id="rId5"/>
    <p:sldLayoutId id="2147483713" r:id="rId6"/>
    <p:sldLayoutId id="2147483720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nature, fond marin&#10;&#10;Description générée automatiquement">
            <a:extLst>
              <a:ext uri="{FF2B5EF4-FFF2-40B4-BE49-F238E27FC236}">
                <a16:creationId xmlns:a16="http://schemas.microsoft.com/office/drawing/2014/main" id="{87C7345D-DFF0-40B6-B6A6-E7379DBB7E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" b="392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1788DCD3-8C34-4DAC-8C35-B27056C754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775" y="253907"/>
            <a:ext cx="2747629" cy="70734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6DF1709A-96AA-4A62-A17A-19437AF9999B}"/>
              </a:ext>
            </a:extLst>
          </p:cNvPr>
          <p:cNvGrpSpPr/>
          <p:nvPr/>
        </p:nvGrpSpPr>
        <p:grpSpPr>
          <a:xfrm>
            <a:off x="0" y="6519446"/>
            <a:ext cx="12192000" cy="338554"/>
            <a:chOff x="0" y="6519446"/>
            <a:chExt cx="12192000" cy="33855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882BE60-81B9-490C-B6B4-5A56511D3BF3}"/>
                </a:ext>
              </a:extLst>
            </p:cNvPr>
            <p:cNvSpPr/>
            <p:nvPr/>
          </p:nvSpPr>
          <p:spPr>
            <a:xfrm>
              <a:off x="0" y="6550152"/>
              <a:ext cx="12192000" cy="307848"/>
            </a:xfrm>
            <a:prstGeom prst="rect">
              <a:avLst/>
            </a:prstGeom>
            <a:solidFill>
              <a:srgbClr val="00A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5EAB"/>
                </a:solidFill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05C50129-13F7-4601-9B61-12482D34F932}"/>
                </a:ext>
              </a:extLst>
            </p:cNvPr>
            <p:cNvSpPr txBox="1"/>
            <p:nvPr/>
          </p:nvSpPr>
          <p:spPr>
            <a:xfrm>
              <a:off x="2024360" y="6519446"/>
              <a:ext cx="87484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spc="100" dirty="0">
                  <a:solidFill>
                    <a:schemeClr val="bg1"/>
                  </a:solidFill>
                  <a:latin typeface="Lato Black" panose="020F0A02020204030203" pitchFamily="34" charset="0"/>
                  <a:cs typeface="Arial" pitchFamily="34" charset="0"/>
                </a:rPr>
                <a:t>Une action chrétienne dans un monde en détresse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1BA3F2F-F6C9-4E89-AE0E-5FEA04FECDA1}"/>
              </a:ext>
            </a:extLst>
          </p:cNvPr>
          <p:cNvGrpSpPr/>
          <p:nvPr/>
        </p:nvGrpSpPr>
        <p:grpSpPr>
          <a:xfrm>
            <a:off x="-2" y="142644"/>
            <a:ext cx="2495602" cy="954107"/>
            <a:chOff x="-2" y="142644"/>
            <a:chExt cx="2495602" cy="95410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357D7A2-F605-4EE5-AA75-181CAA34B21C}"/>
                </a:ext>
              </a:extLst>
            </p:cNvPr>
            <p:cNvSpPr/>
            <p:nvPr/>
          </p:nvSpPr>
          <p:spPr>
            <a:xfrm>
              <a:off x="-2" y="258880"/>
              <a:ext cx="216026" cy="702371"/>
            </a:xfrm>
            <a:prstGeom prst="rect">
              <a:avLst/>
            </a:prstGeom>
            <a:solidFill>
              <a:srgbClr val="00A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5EAB"/>
                </a:solidFill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4503ED72-DB64-4988-A769-EB662428C99B}"/>
                </a:ext>
              </a:extLst>
            </p:cNvPr>
            <p:cNvSpPr txBox="1"/>
            <p:nvPr/>
          </p:nvSpPr>
          <p:spPr>
            <a:xfrm>
              <a:off x="263352" y="142644"/>
              <a:ext cx="22322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rgbClr val="00AFB7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JOURNÉE </a:t>
              </a:r>
            </a:p>
            <a:p>
              <a:r>
                <a:rPr lang="fr-FR" sz="2800" dirty="0">
                  <a:solidFill>
                    <a:srgbClr val="00AFB7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DU SEL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89FFD85A-1B94-4E38-8F50-8C4B5A6CF491}"/>
              </a:ext>
            </a:extLst>
          </p:cNvPr>
          <p:cNvGrpSpPr/>
          <p:nvPr/>
        </p:nvGrpSpPr>
        <p:grpSpPr>
          <a:xfrm>
            <a:off x="420236" y="1280380"/>
            <a:ext cx="11436404" cy="4740908"/>
            <a:chOff x="1127448" y="1484784"/>
            <a:chExt cx="10135576" cy="4201656"/>
          </a:xfrm>
        </p:grpSpPr>
        <p:pic>
          <p:nvPicPr>
            <p:cNvPr id="10" name="Image 9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127E5C9D-077E-4949-8905-A5AACBF764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0" b="45018"/>
            <a:stretch/>
          </p:blipFill>
          <p:spPr>
            <a:xfrm>
              <a:off x="1127448" y="1484784"/>
              <a:ext cx="10135576" cy="3039250"/>
            </a:xfrm>
            <a:prstGeom prst="rect">
              <a:avLst/>
            </a:prstGeom>
          </p:spPr>
        </p:pic>
        <p:pic>
          <p:nvPicPr>
            <p:cNvPr id="16" name="Image 15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CE268B8D-AD24-4AB8-B711-37B0FAAFA3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706" b="27280"/>
            <a:stretch/>
          </p:blipFill>
          <p:spPr>
            <a:xfrm>
              <a:off x="2717203" y="4585910"/>
              <a:ext cx="6956067" cy="1100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122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nature, fond marin&#10;&#10;Description générée automatiquement">
            <a:extLst>
              <a:ext uri="{FF2B5EF4-FFF2-40B4-BE49-F238E27FC236}">
                <a16:creationId xmlns:a16="http://schemas.microsoft.com/office/drawing/2014/main" id="{87C7345D-DFF0-40B6-B6A6-E7379DBB7E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" b="392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1788DCD3-8C34-4DAC-8C35-B27056C754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775" y="253907"/>
            <a:ext cx="2747629" cy="70734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6DF1709A-96AA-4A62-A17A-19437AF9999B}"/>
              </a:ext>
            </a:extLst>
          </p:cNvPr>
          <p:cNvGrpSpPr/>
          <p:nvPr/>
        </p:nvGrpSpPr>
        <p:grpSpPr>
          <a:xfrm>
            <a:off x="0" y="6519446"/>
            <a:ext cx="12192000" cy="338554"/>
            <a:chOff x="0" y="6519446"/>
            <a:chExt cx="12192000" cy="33855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882BE60-81B9-490C-B6B4-5A56511D3BF3}"/>
                </a:ext>
              </a:extLst>
            </p:cNvPr>
            <p:cNvSpPr/>
            <p:nvPr/>
          </p:nvSpPr>
          <p:spPr>
            <a:xfrm>
              <a:off x="0" y="6550152"/>
              <a:ext cx="12192000" cy="307848"/>
            </a:xfrm>
            <a:prstGeom prst="rect">
              <a:avLst/>
            </a:prstGeom>
            <a:solidFill>
              <a:srgbClr val="00A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5EAB"/>
                </a:solidFill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05C50129-13F7-4601-9B61-12482D34F932}"/>
                </a:ext>
              </a:extLst>
            </p:cNvPr>
            <p:cNvSpPr txBox="1"/>
            <p:nvPr/>
          </p:nvSpPr>
          <p:spPr>
            <a:xfrm>
              <a:off x="2024360" y="6519446"/>
              <a:ext cx="87484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spc="100" dirty="0">
                  <a:solidFill>
                    <a:schemeClr val="bg1"/>
                  </a:solidFill>
                  <a:latin typeface="Lato Black" panose="020F0A02020204030203" pitchFamily="34" charset="0"/>
                  <a:cs typeface="Arial" pitchFamily="34" charset="0"/>
                </a:rPr>
                <a:t>Une action chrétienne dans un monde en détresse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1BA3F2F-F6C9-4E89-AE0E-5FEA04FECDA1}"/>
              </a:ext>
            </a:extLst>
          </p:cNvPr>
          <p:cNvGrpSpPr/>
          <p:nvPr/>
        </p:nvGrpSpPr>
        <p:grpSpPr>
          <a:xfrm>
            <a:off x="-2" y="142644"/>
            <a:ext cx="2495602" cy="954107"/>
            <a:chOff x="-2" y="142644"/>
            <a:chExt cx="2495602" cy="95410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357D7A2-F605-4EE5-AA75-181CAA34B21C}"/>
                </a:ext>
              </a:extLst>
            </p:cNvPr>
            <p:cNvSpPr/>
            <p:nvPr/>
          </p:nvSpPr>
          <p:spPr>
            <a:xfrm>
              <a:off x="-2" y="258880"/>
              <a:ext cx="216026" cy="702371"/>
            </a:xfrm>
            <a:prstGeom prst="rect">
              <a:avLst/>
            </a:prstGeom>
            <a:solidFill>
              <a:srgbClr val="00A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5EAB"/>
                </a:solidFill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4503ED72-DB64-4988-A769-EB662428C99B}"/>
                </a:ext>
              </a:extLst>
            </p:cNvPr>
            <p:cNvSpPr txBox="1"/>
            <p:nvPr/>
          </p:nvSpPr>
          <p:spPr>
            <a:xfrm>
              <a:off x="263352" y="142644"/>
              <a:ext cx="22322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rgbClr val="00AFB7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JOURNÉE </a:t>
              </a:r>
            </a:p>
            <a:p>
              <a:r>
                <a:rPr lang="fr-FR" sz="2800" dirty="0">
                  <a:solidFill>
                    <a:srgbClr val="00AFB7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DU SEL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89FFD85A-1B94-4E38-8F50-8C4B5A6CF491}"/>
              </a:ext>
            </a:extLst>
          </p:cNvPr>
          <p:cNvGrpSpPr/>
          <p:nvPr/>
        </p:nvGrpSpPr>
        <p:grpSpPr>
          <a:xfrm>
            <a:off x="2862074" y="780440"/>
            <a:ext cx="6467852" cy="2681217"/>
            <a:chOff x="1127448" y="1484784"/>
            <a:chExt cx="10135576" cy="4201656"/>
          </a:xfrm>
        </p:grpSpPr>
        <p:pic>
          <p:nvPicPr>
            <p:cNvPr id="10" name="Image 9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127E5C9D-077E-4949-8905-A5AACBF764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0" b="45018"/>
            <a:stretch/>
          </p:blipFill>
          <p:spPr>
            <a:xfrm>
              <a:off x="1127448" y="1484784"/>
              <a:ext cx="10135576" cy="3039250"/>
            </a:xfrm>
            <a:prstGeom prst="rect">
              <a:avLst/>
            </a:prstGeom>
          </p:spPr>
        </p:pic>
        <p:pic>
          <p:nvPicPr>
            <p:cNvPr id="16" name="Image 15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CE268B8D-AD24-4AB8-B711-37B0FAAFA3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706" b="27280"/>
            <a:stretch/>
          </p:blipFill>
          <p:spPr>
            <a:xfrm>
              <a:off x="2717203" y="4585910"/>
              <a:ext cx="6956067" cy="1100530"/>
            </a:xfrm>
            <a:prstGeom prst="rect">
              <a:avLst/>
            </a:prstGeom>
          </p:spPr>
        </p:pic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607A4F24-56B9-4460-BE23-3BE6C61CE110}"/>
              </a:ext>
            </a:extLst>
          </p:cNvPr>
          <p:cNvSpPr txBox="1"/>
          <p:nvPr/>
        </p:nvSpPr>
        <p:spPr>
          <a:xfrm>
            <a:off x="0" y="442489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Lato Black" panose="020F0A02020204030203" pitchFamily="34" charset="0"/>
              </a:rPr>
              <a:t>SUJETS DE PRIÈRES</a:t>
            </a:r>
          </a:p>
        </p:txBody>
      </p:sp>
    </p:spTree>
    <p:extLst>
      <p:ext uri="{BB962C8B-B14F-4D97-AF65-F5344CB8AC3E}">
        <p14:creationId xmlns:p14="http://schemas.microsoft.com/office/powerpoint/2010/main" val="397356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7CF48E-E1C1-4F55-AD1A-D9AA75D38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13"/>
          <a:stretch/>
        </p:blipFill>
        <p:spPr>
          <a:xfrm>
            <a:off x="0" y="1"/>
            <a:ext cx="12192000" cy="23488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0E7C31-8681-4499-9999-F36CF79655AA}"/>
              </a:ext>
            </a:extLst>
          </p:cNvPr>
          <p:cNvSpPr/>
          <p:nvPr/>
        </p:nvSpPr>
        <p:spPr>
          <a:xfrm>
            <a:off x="0" y="6550152"/>
            <a:ext cx="12192000" cy="307848"/>
          </a:xfrm>
          <a:prstGeom prst="rect">
            <a:avLst/>
          </a:prstGeom>
          <a:solidFill>
            <a:srgbClr val="00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81B5133-5EB8-45BC-B418-8E3934703A54}"/>
              </a:ext>
            </a:extLst>
          </p:cNvPr>
          <p:cNvCxnSpPr>
            <a:cxnSpLocks/>
          </p:cNvCxnSpPr>
          <p:nvPr/>
        </p:nvCxnSpPr>
        <p:spPr>
          <a:xfrm>
            <a:off x="300992" y="1223855"/>
            <a:ext cx="157536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4FD56F4-7061-4818-BAF5-93ACBCA47031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8A7CE82-0ED5-464C-84FC-5C300BECEC02}"/>
              </a:ext>
            </a:extLst>
          </p:cNvPr>
          <p:cNvSpPr txBox="1">
            <a:spLocks/>
          </p:cNvSpPr>
          <p:nvPr/>
        </p:nvSpPr>
        <p:spPr>
          <a:xfrm>
            <a:off x="290042" y="155436"/>
            <a:ext cx="9766398" cy="92829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dirty="0">
                <a:solidFill>
                  <a:srgbClr val="00AFB7"/>
                </a:solidFill>
                <a:latin typeface="Lato Black" panose="020F0A02020204030203" pitchFamily="34" charset="0"/>
              </a:rPr>
              <a:t>Journée du SEL</a:t>
            </a:r>
            <a:endParaRPr lang="fr-FR" sz="2000" dirty="0">
              <a:solidFill>
                <a:srgbClr val="005EAB"/>
              </a:solidFill>
              <a:latin typeface="Lato Black" panose="020F0A02020204030203" pitchFamily="34" charset="0"/>
            </a:endParaRPr>
          </a:p>
          <a:p>
            <a:pPr algn="l"/>
            <a:r>
              <a:rPr lang="fr-FR" sz="3200" dirty="0">
                <a:solidFill>
                  <a:schemeClr val="bg1"/>
                </a:solidFill>
                <a:latin typeface="Lato Black" panose="020F0A02020204030203" pitchFamily="34" charset="0"/>
              </a:rPr>
              <a:t>PROJETS À SOUTENIR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BBF114-C5DE-4905-8FC8-2BFF3AE5F1E4}"/>
              </a:ext>
            </a:extLst>
          </p:cNvPr>
          <p:cNvSpPr/>
          <p:nvPr/>
        </p:nvSpPr>
        <p:spPr>
          <a:xfrm>
            <a:off x="1859976" y="1866701"/>
            <a:ext cx="9838711" cy="3477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r-FR" sz="3000" dirty="0">
                <a:latin typeface="Lato Black" panose="020F0A02020204030203" pitchFamily="34" charset="0"/>
              </a:rPr>
              <a:t>Prions pour les pays en développement : </a:t>
            </a:r>
          </a:p>
          <a:p>
            <a:endParaRPr lang="fr-FR" sz="1400" dirty="0"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005EAB"/>
                </a:solidFill>
                <a:latin typeface="Lato Black" panose="020F0A02020204030203" pitchFamily="34" charset="0"/>
              </a:rPr>
              <a:t>Pour les partenaires chrétiens du SEL, </a:t>
            </a:r>
            <a:r>
              <a:rPr lang="fr-FR" sz="2600" dirty="0">
                <a:solidFill>
                  <a:srgbClr val="005EAB"/>
                </a:solidFill>
                <a:latin typeface="Lato "/>
              </a:rPr>
              <a:t>qui expriment à leur prochain leur amour en l’aidant à sortir de la pauvreté. Que le Seigneur renouvelle leur intelligence et leurs forces.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600" dirty="0">
              <a:solidFill>
                <a:srgbClr val="005EAB"/>
              </a:solidFill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005EAB"/>
                </a:solidFill>
                <a:latin typeface="Lato Black" panose="020F0A02020204030203" pitchFamily="34" charset="0"/>
              </a:rPr>
              <a:t>Pour que les bénéficiaires des projets </a:t>
            </a:r>
            <a:r>
              <a:rPr lang="fr-FR" sz="2600" dirty="0">
                <a:solidFill>
                  <a:srgbClr val="005EAB"/>
                </a:solidFill>
                <a:latin typeface="Lato "/>
              </a:rPr>
              <a:t>puissent, grâce à l’action des partenaires du SEL, voir de nouvelles perspectives d’avenir s’ouvrir à eux. </a:t>
            </a:r>
          </a:p>
        </p:txBody>
      </p:sp>
      <p:pic>
        <p:nvPicPr>
          <p:cNvPr id="10" name="Image 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5098FA1-607F-4AAE-9E14-03F70639B4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260648"/>
            <a:ext cx="3080403" cy="79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2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7CF48E-E1C1-4F55-AD1A-D9AA75D38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13"/>
          <a:stretch/>
        </p:blipFill>
        <p:spPr>
          <a:xfrm>
            <a:off x="0" y="1"/>
            <a:ext cx="12192000" cy="23488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0E7C31-8681-4499-9999-F36CF79655AA}"/>
              </a:ext>
            </a:extLst>
          </p:cNvPr>
          <p:cNvSpPr/>
          <p:nvPr/>
        </p:nvSpPr>
        <p:spPr>
          <a:xfrm>
            <a:off x="0" y="6550152"/>
            <a:ext cx="12192000" cy="307848"/>
          </a:xfrm>
          <a:prstGeom prst="rect">
            <a:avLst/>
          </a:prstGeom>
          <a:solidFill>
            <a:srgbClr val="00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81B5133-5EB8-45BC-B418-8E3934703A54}"/>
              </a:ext>
            </a:extLst>
          </p:cNvPr>
          <p:cNvCxnSpPr>
            <a:cxnSpLocks/>
          </p:cNvCxnSpPr>
          <p:nvPr/>
        </p:nvCxnSpPr>
        <p:spPr>
          <a:xfrm>
            <a:off x="300992" y="1223855"/>
            <a:ext cx="157536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4FD56F4-7061-4818-BAF5-93ACBCA47031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8A7CE82-0ED5-464C-84FC-5C300BECEC02}"/>
              </a:ext>
            </a:extLst>
          </p:cNvPr>
          <p:cNvSpPr txBox="1">
            <a:spLocks/>
          </p:cNvSpPr>
          <p:nvPr/>
        </p:nvSpPr>
        <p:spPr>
          <a:xfrm>
            <a:off x="290042" y="155436"/>
            <a:ext cx="9766398" cy="92829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dirty="0">
                <a:solidFill>
                  <a:srgbClr val="00AFB7"/>
                </a:solidFill>
                <a:latin typeface="Lato Black" panose="020F0A02020204030203" pitchFamily="34" charset="0"/>
              </a:rPr>
              <a:t>Journée du SEL</a:t>
            </a:r>
            <a:endParaRPr lang="fr-FR" sz="2000" dirty="0">
              <a:solidFill>
                <a:srgbClr val="005EAB"/>
              </a:solidFill>
              <a:latin typeface="Lato Black" panose="020F0A02020204030203" pitchFamily="34" charset="0"/>
            </a:endParaRPr>
          </a:p>
          <a:p>
            <a:pPr algn="l"/>
            <a:r>
              <a:rPr lang="fr-FR" sz="3200" dirty="0">
                <a:solidFill>
                  <a:schemeClr val="bg1"/>
                </a:solidFill>
                <a:latin typeface="Lato Black" panose="020F0A02020204030203" pitchFamily="34" charset="0"/>
              </a:rPr>
              <a:t>PROJETS À SOUTENIR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BBF114-C5DE-4905-8FC8-2BFF3AE5F1E4}"/>
              </a:ext>
            </a:extLst>
          </p:cNvPr>
          <p:cNvSpPr/>
          <p:nvPr/>
        </p:nvSpPr>
        <p:spPr>
          <a:xfrm>
            <a:off x="1859976" y="1866701"/>
            <a:ext cx="9838711" cy="3477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r-FR" sz="3000" dirty="0">
                <a:latin typeface="Lato Black" panose="020F0A02020204030203" pitchFamily="34" charset="0"/>
              </a:rPr>
              <a:t>Prions pour notre pays : </a:t>
            </a:r>
          </a:p>
          <a:p>
            <a:endParaRPr lang="fr-FR" sz="1400" dirty="0"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005EAB"/>
                </a:solidFill>
                <a:latin typeface="Lato "/>
              </a:rPr>
              <a:t>Pour que, dans cette situation de crise sanitaire, Dieu donne à </a:t>
            </a:r>
            <a:r>
              <a:rPr lang="fr-FR" sz="2600" dirty="0">
                <a:solidFill>
                  <a:srgbClr val="005EAB"/>
                </a:solidFill>
                <a:latin typeface="Lato Black" panose="020F0A02020204030203" pitchFamily="34" charset="0"/>
              </a:rPr>
              <a:t>notre gouvernement de la sagesse et du discernement </a:t>
            </a:r>
            <a:r>
              <a:rPr lang="fr-FR" sz="2600" dirty="0">
                <a:solidFill>
                  <a:srgbClr val="005EAB"/>
                </a:solidFill>
                <a:latin typeface="Lato "/>
              </a:rPr>
              <a:t>dans les décisions qu’il doit prendre pour notre pays.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600" dirty="0">
              <a:solidFill>
                <a:srgbClr val="005EAB"/>
              </a:solidFill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005EAB"/>
                </a:solidFill>
                <a:latin typeface="Lato "/>
              </a:rPr>
              <a:t>Pour que, malgré le contexte, </a:t>
            </a:r>
            <a:r>
              <a:rPr lang="fr-FR" sz="2600" dirty="0">
                <a:solidFill>
                  <a:srgbClr val="005EAB"/>
                </a:solidFill>
                <a:latin typeface="Lato Black" panose="020F0A02020204030203" pitchFamily="34" charset="0"/>
              </a:rPr>
              <a:t>nous redoublions de créativité </a:t>
            </a:r>
            <a:r>
              <a:rPr lang="fr-FR" sz="2600" dirty="0">
                <a:solidFill>
                  <a:srgbClr val="005EAB"/>
                </a:solidFill>
                <a:latin typeface="Lato "/>
              </a:rPr>
              <a:t>pour montrer de l’amour à notre prochain (voisin, collègue, commerçant, etc.)</a:t>
            </a:r>
          </a:p>
        </p:txBody>
      </p:sp>
      <p:pic>
        <p:nvPicPr>
          <p:cNvPr id="10" name="Image 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5098FA1-607F-4AAE-9E14-03F70639B4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260648"/>
            <a:ext cx="3080403" cy="79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7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7CF48E-E1C1-4F55-AD1A-D9AA75D38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13"/>
          <a:stretch/>
        </p:blipFill>
        <p:spPr>
          <a:xfrm>
            <a:off x="0" y="1"/>
            <a:ext cx="12192000" cy="23488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0E7C31-8681-4499-9999-F36CF79655AA}"/>
              </a:ext>
            </a:extLst>
          </p:cNvPr>
          <p:cNvSpPr/>
          <p:nvPr/>
        </p:nvSpPr>
        <p:spPr>
          <a:xfrm>
            <a:off x="0" y="6550152"/>
            <a:ext cx="12192000" cy="307848"/>
          </a:xfrm>
          <a:prstGeom prst="rect">
            <a:avLst/>
          </a:prstGeom>
          <a:solidFill>
            <a:srgbClr val="00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81B5133-5EB8-45BC-B418-8E3934703A54}"/>
              </a:ext>
            </a:extLst>
          </p:cNvPr>
          <p:cNvCxnSpPr>
            <a:cxnSpLocks/>
          </p:cNvCxnSpPr>
          <p:nvPr/>
        </p:nvCxnSpPr>
        <p:spPr>
          <a:xfrm>
            <a:off x="300992" y="1223855"/>
            <a:ext cx="157536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4FD56F4-7061-4818-BAF5-93ACBCA47031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8A7CE82-0ED5-464C-84FC-5C300BECEC02}"/>
              </a:ext>
            </a:extLst>
          </p:cNvPr>
          <p:cNvSpPr txBox="1">
            <a:spLocks/>
          </p:cNvSpPr>
          <p:nvPr/>
        </p:nvSpPr>
        <p:spPr>
          <a:xfrm>
            <a:off x="290042" y="155436"/>
            <a:ext cx="9766398" cy="92829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dirty="0">
                <a:solidFill>
                  <a:srgbClr val="00AFB7"/>
                </a:solidFill>
                <a:latin typeface="Lato Black" panose="020F0A02020204030203" pitchFamily="34" charset="0"/>
              </a:rPr>
              <a:t>Journée du SEL</a:t>
            </a:r>
            <a:endParaRPr lang="fr-FR" sz="2000" dirty="0">
              <a:solidFill>
                <a:srgbClr val="005EAB"/>
              </a:solidFill>
              <a:latin typeface="Lato Black" panose="020F0A02020204030203" pitchFamily="34" charset="0"/>
            </a:endParaRPr>
          </a:p>
          <a:p>
            <a:pPr algn="l"/>
            <a:r>
              <a:rPr lang="fr-FR" sz="3200" dirty="0">
                <a:solidFill>
                  <a:schemeClr val="bg1"/>
                </a:solidFill>
                <a:latin typeface="Lato Black" panose="020F0A02020204030203" pitchFamily="34" charset="0"/>
              </a:rPr>
              <a:t>PROJETS À SOUTENIR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BBF114-C5DE-4905-8FC8-2BFF3AE5F1E4}"/>
              </a:ext>
            </a:extLst>
          </p:cNvPr>
          <p:cNvSpPr/>
          <p:nvPr/>
        </p:nvSpPr>
        <p:spPr>
          <a:xfrm>
            <a:off x="1859976" y="1866701"/>
            <a:ext cx="9838711" cy="2677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r-FR" sz="3000" dirty="0">
                <a:latin typeface="Lato Black" panose="020F0A02020204030203" pitchFamily="34" charset="0"/>
              </a:rPr>
              <a:t>Prions pour notre Église : </a:t>
            </a:r>
          </a:p>
          <a:p>
            <a:endParaRPr lang="fr-FR" sz="1400" dirty="0"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005EAB"/>
                </a:solidFill>
                <a:latin typeface="Lato "/>
              </a:rPr>
              <a:t>Pour que le monde voie que nous sommes les disciples de Jésus </a:t>
            </a:r>
            <a:r>
              <a:rPr lang="fr-FR" sz="2600" dirty="0">
                <a:solidFill>
                  <a:srgbClr val="005EAB"/>
                </a:solidFill>
                <a:latin typeface="Lato Black" panose="020F0A02020204030203" pitchFamily="34" charset="0"/>
              </a:rPr>
              <a:t>par l’amour que nous avons les uns pour les autres.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600" dirty="0">
              <a:solidFill>
                <a:srgbClr val="005EAB"/>
              </a:solidFill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005EAB"/>
                </a:solidFill>
                <a:latin typeface="Lato "/>
              </a:rPr>
              <a:t>Pour que nous puissions rayonner par nos actions en Eglise, </a:t>
            </a:r>
            <a:r>
              <a:rPr lang="fr-FR" sz="2600" dirty="0">
                <a:solidFill>
                  <a:srgbClr val="005EAB"/>
                </a:solidFill>
                <a:latin typeface="Lato Black" panose="020F0A02020204030203" pitchFamily="34" charset="0"/>
              </a:rPr>
              <a:t>transmettant ainsi l’amour de Dieu à notre prochain. </a:t>
            </a:r>
          </a:p>
        </p:txBody>
      </p:sp>
      <p:pic>
        <p:nvPicPr>
          <p:cNvPr id="10" name="Image 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5098FA1-607F-4AAE-9E14-03F70639B4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260648"/>
            <a:ext cx="3080403" cy="79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9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nature, fond marin&#10;&#10;Description générée automatiquement">
            <a:extLst>
              <a:ext uri="{FF2B5EF4-FFF2-40B4-BE49-F238E27FC236}">
                <a16:creationId xmlns:a16="http://schemas.microsoft.com/office/drawing/2014/main" id="{87C7345D-DFF0-40B6-B6A6-E7379DBB7E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" b="392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6DF1709A-96AA-4A62-A17A-19437AF9999B}"/>
              </a:ext>
            </a:extLst>
          </p:cNvPr>
          <p:cNvGrpSpPr/>
          <p:nvPr/>
        </p:nvGrpSpPr>
        <p:grpSpPr>
          <a:xfrm>
            <a:off x="0" y="6519446"/>
            <a:ext cx="12192000" cy="338554"/>
            <a:chOff x="0" y="6519446"/>
            <a:chExt cx="12192000" cy="33855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882BE60-81B9-490C-B6B4-5A56511D3BF3}"/>
                </a:ext>
              </a:extLst>
            </p:cNvPr>
            <p:cNvSpPr/>
            <p:nvPr/>
          </p:nvSpPr>
          <p:spPr>
            <a:xfrm>
              <a:off x="0" y="6550152"/>
              <a:ext cx="12192000" cy="307848"/>
            </a:xfrm>
            <a:prstGeom prst="rect">
              <a:avLst/>
            </a:prstGeom>
            <a:solidFill>
              <a:srgbClr val="00A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5EAB"/>
                </a:solidFill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05C50129-13F7-4601-9B61-12482D34F932}"/>
                </a:ext>
              </a:extLst>
            </p:cNvPr>
            <p:cNvSpPr txBox="1"/>
            <p:nvPr/>
          </p:nvSpPr>
          <p:spPr>
            <a:xfrm>
              <a:off x="216024" y="6519446"/>
              <a:ext cx="117513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spc="100" dirty="0">
                  <a:solidFill>
                    <a:schemeClr val="bg1"/>
                  </a:solidFill>
                  <a:latin typeface="Lato Black" panose="020F0A02020204030203" pitchFamily="34" charset="0"/>
                  <a:cs typeface="Arial" pitchFamily="34" charset="0"/>
                </a:rPr>
                <a:t>Une action chrétienne dans un monde en détresse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1BA3F2F-F6C9-4E89-AE0E-5FEA04FECDA1}"/>
              </a:ext>
            </a:extLst>
          </p:cNvPr>
          <p:cNvGrpSpPr/>
          <p:nvPr/>
        </p:nvGrpSpPr>
        <p:grpSpPr>
          <a:xfrm>
            <a:off x="-2" y="142644"/>
            <a:ext cx="2495602" cy="954107"/>
            <a:chOff x="-2" y="142644"/>
            <a:chExt cx="2495602" cy="95410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357D7A2-F605-4EE5-AA75-181CAA34B21C}"/>
                </a:ext>
              </a:extLst>
            </p:cNvPr>
            <p:cNvSpPr/>
            <p:nvPr/>
          </p:nvSpPr>
          <p:spPr>
            <a:xfrm>
              <a:off x="-2" y="258880"/>
              <a:ext cx="216026" cy="702371"/>
            </a:xfrm>
            <a:prstGeom prst="rect">
              <a:avLst/>
            </a:prstGeom>
            <a:solidFill>
              <a:srgbClr val="00A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5EAB"/>
                </a:solidFill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4503ED72-DB64-4988-A769-EB662428C99B}"/>
                </a:ext>
              </a:extLst>
            </p:cNvPr>
            <p:cNvSpPr txBox="1"/>
            <p:nvPr/>
          </p:nvSpPr>
          <p:spPr>
            <a:xfrm>
              <a:off x="263352" y="142644"/>
              <a:ext cx="22322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rgbClr val="00AFB7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JOURNÉE </a:t>
              </a:r>
            </a:p>
            <a:p>
              <a:r>
                <a:rPr lang="fr-FR" sz="2800" dirty="0">
                  <a:solidFill>
                    <a:srgbClr val="00AFB7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DU SEL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15973BA-D887-49B7-9A60-F41FE6DB9E8A}"/>
              </a:ext>
            </a:extLst>
          </p:cNvPr>
          <p:cNvSpPr/>
          <p:nvPr/>
        </p:nvSpPr>
        <p:spPr>
          <a:xfrm>
            <a:off x="216024" y="2413337"/>
            <a:ext cx="11751380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82B718"/>
              </a:buClr>
            </a:pPr>
            <a:r>
              <a:rPr lang="fr-FR" sz="6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MERCI !</a:t>
            </a:r>
            <a:endParaRPr lang="fr-FR" sz="6000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21" name="Image 20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421A56D-CB9F-4C14-9F18-4E2F7DAF6B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236" y="4966869"/>
            <a:ext cx="4375528" cy="112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3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nature, fond marin&#10;&#10;Description générée automatiquement">
            <a:extLst>
              <a:ext uri="{FF2B5EF4-FFF2-40B4-BE49-F238E27FC236}">
                <a16:creationId xmlns:a16="http://schemas.microsoft.com/office/drawing/2014/main" id="{87C7345D-DFF0-40B6-B6A6-E7379DBB7E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" b="392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1788DCD3-8C34-4DAC-8C35-B27056C754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775" y="253907"/>
            <a:ext cx="2747629" cy="70734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6DF1709A-96AA-4A62-A17A-19437AF9999B}"/>
              </a:ext>
            </a:extLst>
          </p:cNvPr>
          <p:cNvGrpSpPr/>
          <p:nvPr/>
        </p:nvGrpSpPr>
        <p:grpSpPr>
          <a:xfrm>
            <a:off x="0" y="6519446"/>
            <a:ext cx="12192000" cy="338554"/>
            <a:chOff x="0" y="6519446"/>
            <a:chExt cx="12192000" cy="33855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882BE60-81B9-490C-B6B4-5A56511D3BF3}"/>
                </a:ext>
              </a:extLst>
            </p:cNvPr>
            <p:cNvSpPr/>
            <p:nvPr/>
          </p:nvSpPr>
          <p:spPr>
            <a:xfrm>
              <a:off x="0" y="6550152"/>
              <a:ext cx="12192000" cy="307848"/>
            </a:xfrm>
            <a:prstGeom prst="rect">
              <a:avLst/>
            </a:prstGeom>
            <a:solidFill>
              <a:srgbClr val="00A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5EAB"/>
                </a:solidFill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05C50129-13F7-4601-9B61-12482D34F932}"/>
                </a:ext>
              </a:extLst>
            </p:cNvPr>
            <p:cNvSpPr txBox="1"/>
            <p:nvPr/>
          </p:nvSpPr>
          <p:spPr>
            <a:xfrm>
              <a:off x="2024360" y="6519446"/>
              <a:ext cx="87484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spc="100" dirty="0">
                  <a:solidFill>
                    <a:schemeClr val="bg1"/>
                  </a:solidFill>
                  <a:latin typeface="Lato Black" panose="020F0A02020204030203" pitchFamily="34" charset="0"/>
                  <a:cs typeface="Arial" pitchFamily="34" charset="0"/>
                </a:rPr>
                <a:t>Une action chrétienne dans un monde en détresse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1BA3F2F-F6C9-4E89-AE0E-5FEA04FECDA1}"/>
              </a:ext>
            </a:extLst>
          </p:cNvPr>
          <p:cNvGrpSpPr/>
          <p:nvPr/>
        </p:nvGrpSpPr>
        <p:grpSpPr>
          <a:xfrm>
            <a:off x="-2" y="142644"/>
            <a:ext cx="2495602" cy="954107"/>
            <a:chOff x="-2" y="142644"/>
            <a:chExt cx="2495602" cy="95410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357D7A2-F605-4EE5-AA75-181CAA34B21C}"/>
                </a:ext>
              </a:extLst>
            </p:cNvPr>
            <p:cNvSpPr/>
            <p:nvPr/>
          </p:nvSpPr>
          <p:spPr>
            <a:xfrm>
              <a:off x="-2" y="258880"/>
              <a:ext cx="216026" cy="702371"/>
            </a:xfrm>
            <a:prstGeom prst="rect">
              <a:avLst/>
            </a:prstGeom>
            <a:solidFill>
              <a:srgbClr val="00A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5EAB"/>
                </a:solidFill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4503ED72-DB64-4988-A769-EB662428C99B}"/>
                </a:ext>
              </a:extLst>
            </p:cNvPr>
            <p:cNvSpPr txBox="1"/>
            <p:nvPr/>
          </p:nvSpPr>
          <p:spPr>
            <a:xfrm>
              <a:off x="263352" y="142644"/>
              <a:ext cx="22322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rgbClr val="00AFB7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JOURNÉE </a:t>
              </a:r>
            </a:p>
            <a:p>
              <a:r>
                <a:rPr lang="fr-FR" sz="2800" dirty="0">
                  <a:solidFill>
                    <a:srgbClr val="00AFB7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DU SEL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89FFD85A-1B94-4E38-8F50-8C4B5A6CF491}"/>
              </a:ext>
            </a:extLst>
          </p:cNvPr>
          <p:cNvGrpSpPr/>
          <p:nvPr/>
        </p:nvGrpSpPr>
        <p:grpSpPr>
          <a:xfrm>
            <a:off x="420236" y="1280380"/>
            <a:ext cx="11436404" cy="4740908"/>
            <a:chOff x="1127448" y="1484784"/>
            <a:chExt cx="10135576" cy="4201656"/>
          </a:xfrm>
        </p:grpSpPr>
        <p:pic>
          <p:nvPicPr>
            <p:cNvPr id="10" name="Image 9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127E5C9D-077E-4949-8905-A5AACBF764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0" b="45018"/>
            <a:stretch/>
          </p:blipFill>
          <p:spPr>
            <a:xfrm>
              <a:off x="1127448" y="1484784"/>
              <a:ext cx="10135576" cy="3039250"/>
            </a:xfrm>
            <a:prstGeom prst="rect">
              <a:avLst/>
            </a:prstGeom>
          </p:spPr>
        </p:pic>
        <p:pic>
          <p:nvPicPr>
            <p:cNvPr id="16" name="Image 15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CE268B8D-AD24-4AB8-B711-37B0FAAFA3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706" b="27280"/>
            <a:stretch/>
          </p:blipFill>
          <p:spPr>
            <a:xfrm>
              <a:off x="2717203" y="4585910"/>
              <a:ext cx="6956067" cy="1100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491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PT SEL">
  <a:themeElements>
    <a:clrScheme name="SEL">
      <a:dk1>
        <a:srgbClr val="005EB8"/>
      </a:dk1>
      <a:lt1>
        <a:sysClr val="window" lastClr="FFFFFF"/>
      </a:lt1>
      <a:dk2>
        <a:srgbClr val="002C54"/>
      </a:dk2>
      <a:lt2>
        <a:srgbClr val="F2F2F2"/>
      </a:lt2>
      <a:accent1>
        <a:srgbClr val="80BA27"/>
      </a:accent1>
      <a:accent2>
        <a:srgbClr val="F39200"/>
      </a:accent2>
      <a:accent3>
        <a:srgbClr val="DC006B"/>
      </a:accent3>
      <a:accent4>
        <a:srgbClr val="00AFB7"/>
      </a:accent4>
      <a:accent5>
        <a:srgbClr val="E30613"/>
      </a:accent5>
      <a:accent6>
        <a:srgbClr val="FFC000"/>
      </a:accent6>
      <a:hlink>
        <a:srgbClr val="005EB8"/>
      </a:hlink>
      <a:folHlink>
        <a:srgbClr val="A500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EAB"/>
        </a:solidFill>
      </a:spPr>
      <a:bodyPr rtlCol="0" anchor="ctr"/>
      <a:lstStyle>
        <a:defPPr algn="ctr">
          <a:defRPr dirty="0">
            <a:solidFill>
              <a:srgbClr val="005EAB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50F2F5B3FE9C4B8F09F9FDC3FC5E84" ma:contentTypeVersion="11" ma:contentTypeDescription="Crée un document." ma:contentTypeScope="" ma:versionID="954244569a3f59454bf292562d4c972a">
  <xsd:schema xmlns:xsd="http://www.w3.org/2001/XMLSchema" xmlns:xs="http://www.w3.org/2001/XMLSchema" xmlns:p="http://schemas.microsoft.com/office/2006/metadata/properties" xmlns:ns3="e672c42c-f7da-4707-b47d-91ad5e2b32c0" xmlns:ns4="77c0779f-ed5d-4337-83e5-fbec76ffaf92" targetNamespace="http://schemas.microsoft.com/office/2006/metadata/properties" ma:root="true" ma:fieldsID="7f13f09873254c9b9ddef807b9de574f" ns3:_="" ns4:_="">
    <xsd:import namespace="e672c42c-f7da-4707-b47d-91ad5e2b32c0"/>
    <xsd:import namespace="77c0779f-ed5d-4337-83e5-fbec76ffaf9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2c42c-f7da-4707-b47d-91ad5e2b32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c0779f-ed5d-4337-83e5-fbec76ffaf9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DA3BF8-DA75-4D52-A755-46086CDA9C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72c42c-f7da-4707-b47d-91ad5e2b32c0"/>
    <ds:schemaRef ds:uri="77c0779f-ed5d-4337-83e5-fbec76ffaf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94C13C-D983-4A51-9936-BBDC35A81D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963795-ADF9-43EB-81E6-14B3A5CF9C3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SEL page de couv</Template>
  <TotalTime>0</TotalTime>
  <Words>273</Words>
  <Application>Microsoft Office PowerPoint</Application>
  <PresentationFormat>Grand écran</PresentationFormat>
  <Paragraphs>45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Lato</vt:lpstr>
      <vt:lpstr>Lato </vt:lpstr>
      <vt:lpstr>Lato Black</vt:lpstr>
      <vt:lpstr>Lato Medium</vt:lpstr>
      <vt:lpstr>PPT SEL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Doris Lévi Alvarès</dc:creator>
  <cp:lastModifiedBy>Laetitia Baer</cp:lastModifiedBy>
  <cp:revision>594</cp:revision>
  <dcterms:created xsi:type="dcterms:W3CDTF">2012-10-04T08:40:40Z</dcterms:created>
  <dcterms:modified xsi:type="dcterms:W3CDTF">2021-02-23T14:22:08Z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0x0101009950F2F5B3FE9C4B8F09F9FDC3FC5E84</vt:lpwstr>
  </property>
</Properties>
</file>