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557" r:id="rId5"/>
    <p:sldId id="574" r:id="rId6"/>
    <p:sldId id="576" r:id="rId7"/>
    <p:sldId id="564" r:id="rId8"/>
    <p:sldId id="577" r:id="rId9"/>
    <p:sldId id="559" r:id="rId10"/>
    <p:sldId id="57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orient="horz" pos="44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se Klawitter" initials="EK" lastIdx="1" clrIdx="0">
    <p:extLst>
      <p:ext uri="{19B8F6BF-5375-455C-9EA6-DF929625EA0E}">
        <p15:presenceInfo xmlns:p15="http://schemas.microsoft.com/office/powerpoint/2012/main" userId="S::eklawitter@selfrance.org::9ac309a4-2611-4afa-a6f8-fdcf20822e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B8"/>
    <a:srgbClr val="013D8A"/>
    <a:srgbClr val="00A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70BD10-313A-4ED1-94D1-2D2B9ADF8075}" v="7" dt="2021-02-23T14:18:03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96"/>
      </p:cViewPr>
      <p:guideLst>
        <p:guide orient="horz" pos="164"/>
        <p:guide pos="3840"/>
        <p:guide/>
        <p:guide orient="horz" pos="4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e Klawitter" userId="9ac309a4-2611-4afa-a6f8-fdcf20822e74" providerId="ADAL" clId="{0FDBC617-D7DB-4135-A0AD-60472F1CF321}"/>
    <pc:docChg chg="custSel addSld delSld modSld sldOrd">
      <pc:chgData name="Elise Klawitter" userId="9ac309a4-2611-4afa-a6f8-fdcf20822e74" providerId="ADAL" clId="{0FDBC617-D7DB-4135-A0AD-60472F1CF321}" dt="2021-01-14T17:02:04.435" v="185" actId="47"/>
      <pc:docMkLst>
        <pc:docMk/>
      </pc:docMkLst>
      <pc:sldChg chg="del">
        <pc:chgData name="Elise Klawitter" userId="9ac309a4-2611-4afa-a6f8-fdcf20822e74" providerId="ADAL" clId="{0FDBC617-D7DB-4135-A0AD-60472F1CF321}" dt="2021-01-14T16:54:31.790" v="0" actId="47"/>
        <pc:sldMkLst>
          <pc:docMk/>
          <pc:sldMk cId="380644176" sldId="256"/>
        </pc:sldMkLst>
      </pc:sldChg>
      <pc:sldChg chg="del">
        <pc:chgData name="Elise Klawitter" userId="9ac309a4-2611-4afa-a6f8-fdcf20822e74" providerId="ADAL" clId="{0FDBC617-D7DB-4135-A0AD-60472F1CF321}" dt="2021-01-14T16:59:38.959" v="133" actId="47"/>
        <pc:sldMkLst>
          <pc:docMk/>
          <pc:sldMk cId="739159786" sldId="431"/>
        </pc:sldMkLst>
      </pc:sldChg>
      <pc:sldChg chg="del">
        <pc:chgData name="Elise Klawitter" userId="9ac309a4-2611-4afa-a6f8-fdcf20822e74" providerId="ADAL" clId="{0FDBC617-D7DB-4135-A0AD-60472F1CF321}" dt="2021-01-14T17:01:52.400" v="184" actId="47"/>
        <pc:sldMkLst>
          <pc:docMk/>
          <pc:sldMk cId="2905288631" sldId="432"/>
        </pc:sldMkLst>
      </pc:sldChg>
      <pc:sldChg chg="add">
        <pc:chgData name="Elise Klawitter" userId="9ac309a4-2611-4afa-a6f8-fdcf20822e74" providerId="ADAL" clId="{0FDBC617-D7DB-4135-A0AD-60472F1CF321}" dt="2021-01-14T16:54:49.390" v="1"/>
        <pc:sldMkLst>
          <pc:docMk/>
          <pc:sldMk cId="1421226895" sldId="557"/>
        </pc:sldMkLst>
      </pc:sldChg>
      <pc:sldChg chg="add">
        <pc:chgData name="Elise Klawitter" userId="9ac309a4-2611-4afa-a6f8-fdcf20822e74" providerId="ADAL" clId="{0FDBC617-D7DB-4135-A0AD-60472F1CF321}" dt="2021-01-14T16:55:19.124" v="3"/>
        <pc:sldMkLst>
          <pc:docMk/>
          <pc:sldMk cId="3412336487" sldId="559"/>
        </pc:sldMkLst>
      </pc:sldChg>
      <pc:sldChg chg="add del">
        <pc:chgData name="Elise Klawitter" userId="9ac309a4-2611-4afa-a6f8-fdcf20822e74" providerId="ADAL" clId="{0FDBC617-D7DB-4135-A0AD-60472F1CF321}" dt="2021-01-14T16:58:09.832" v="99" actId="47"/>
        <pc:sldMkLst>
          <pc:docMk/>
          <pc:sldMk cId="1054477699" sldId="560"/>
        </pc:sldMkLst>
      </pc:sldChg>
      <pc:sldChg chg="modSp add mod modAnim">
        <pc:chgData name="Elise Klawitter" userId="9ac309a4-2611-4afa-a6f8-fdcf20822e74" providerId="ADAL" clId="{0FDBC617-D7DB-4135-A0AD-60472F1CF321}" dt="2021-01-14T17:01:34.544" v="181"/>
        <pc:sldMkLst>
          <pc:docMk/>
          <pc:sldMk cId="2383632900" sldId="564"/>
        </pc:sldMkLst>
        <pc:spChg chg="mod">
          <ac:chgData name="Elise Klawitter" userId="9ac309a4-2611-4afa-a6f8-fdcf20822e74" providerId="ADAL" clId="{0FDBC617-D7DB-4135-A0AD-60472F1CF321}" dt="2021-01-14T17:01:34.544" v="181"/>
          <ac:spMkLst>
            <pc:docMk/>
            <pc:sldMk cId="2383632900" sldId="564"/>
            <ac:spMk id="8" creationId="{48A7CE82-0ED5-464C-84FC-5C300BECEC02}"/>
          </ac:spMkLst>
        </pc:spChg>
        <pc:spChg chg="mod">
          <ac:chgData name="Elise Klawitter" userId="9ac309a4-2611-4afa-a6f8-fdcf20822e74" providerId="ADAL" clId="{0FDBC617-D7DB-4135-A0AD-60472F1CF321}" dt="2021-01-14T16:57:45.524" v="98" actId="2711"/>
          <ac:spMkLst>
            <pc:docMk/>
            <pc:sldMk cId="2383632900" sldId="564"/>
            <ac:spMk id="9" creationId="{61BBF114-C5DE-4905-8FC8-2BFF3AE5F1E4}"/>
          </ac:spMkLst>
        </pc:spChg>
      </pc:sldChg>
      <pc:sldChg chg="modSp add del mod">
        <pc:chgData name="Elise Klawitter" userId="9ac309a4-2611-4afa-a6f8-fdcf20822e74" providerId="ADAL" clId="{0FDBC617-D7DB-4135-A0AD-60472F1CF321}" dt="2021-01-14T17:02:04.435" v="185" actId="47"/>
        <pc:sldMkLst>
          <pc:docMk/>
          <pc:sldMk cId="2457651656" sldId="565"/>
        </pc:sldMkLst>
        <pc:spChg chg="mod">
          <ac:chgData name="Elise Klawitter" userId="9ac309a4-2611-4afa-a6f8-fdcf20822e74" providerId="ADAL" clId="{0FDBC617-D7DB-4135-A0AD-60472F1CF321}" dt="2021-01-14T17:01:50.655" v="183"/>
          <ac:spMkLst>
            <pc:docMk/>
            <pc:sldMk cId="2457651656" sldId="565"/>
            <ac:spMk id="8" creationId="{48A7CE82-0ED5-464C-84FC-5C300BECEC02}"/>
          </ac:spMkLst>
        </pc:spChg>
      </pc:sldChg>
      <pc:sldChg chg="del">
        <pc:chgData name="Elise Klawitter" userId="9ac309a4-2611-4afa-a6f8-fdcf20822e74" providerId="ADAL" clId="{0FDBC617-D7DB-4135-A0AD-60472F1CF321}" dt="2021-01-14T16:55:48.217" v="19" actId="47"/>
        <pc:sldMkLst>
          <pc:docMk/>
          <pc:sldMk cId="446102600" sldId="567"/>
        </pc:sldMkLst>
      </pc:sldChg>
      <pc:sldChg chg="del">
        <pc:chgData name="Elise Klawitter" userId="9ac309a4-2611-4afa-a6f8-fdcf20822e74" providerId="ADAL" clId="{0FDBC617-D7DB-4135-A0AD-60472F1CF321}" dt="2021-01-14T16:55:20.367" v="4" actId="47"/>
        <pc:sldMkLst>
          <pc:docMk/>
          <pc:sldMk cId="2462299702" sldId="568"/>
        </pc:sldMkLst>
      </pc:sldChg>
      <pc:sldChg chg="del">
        <pc:chgData name="Elise Klawitter" userId="9ac309a4-2611-4afa-a6f8-fdcf20822e74" providerId="ADAL" clId="{0FDBC617-D7DB-4135-A0AD-60472F1CF321}" dt="2021-01-14T16:54:31.790" v="0" actId="47"/>
        <pc:sldMkLst>
          <pc:docMk/>
          <pc:sldMk cId="4186236129" sldId="569"/>
        </pc:sldMkLst>
      </pc:sldChg>
      <pc:sldChg chg="del">
        <pc:chgData name="Elise Klawitter" userId="9ac309a4-2611-4afa-a6f8-fdcf20822e74" providerId="ADAL" clId="{0FDBC617-D7DB-4135-A0AD-60472F1CF321}" dt="2021-01-14T16:54:31.790" v="0" actId="47"/>
        <pc:sldMkLst>
          <pc:docMk/>
          <pc:sldMk cId="1920942899" sldId="570"/>
        </pc:sldMkLst>
      </pc:sldChg>
      <pc:sldChg chg="del">
        <pc:chgData name="Elise Klawitter" userId="9ac309a4-2611-4afa-a6f8-fdcf20822e74" providerId="ADAL" clId="{0FDBC617-D7DB-4135-A0AD-60472F1CF321}" dt="2021-01-14T16:54:31.790" v="0" actId="47"/>
        <pc:sldMkLst>
          <pc:docMk/>
          <pc:sldMk cId="440423617" sldId="571"/>
        </pc:sldMkLst>
      </pc:sldChg>
      <pc:sldChg chg="modSp add mod">
        <pc:chgData name="Elise Klawitter" userId="9ac309a4-2611-4afa-a6f8-fdcf20822e74" providerId="ADAL" clId="{0FDBC617-D7DB-4135-A0AD-60472F1CF321}" dt="2021-01-14T16:55:41.619" v="18" actId="403"/>
        <pc:sldMkLst>
          <pc:docMk/>
          <pc:sldMk cId="3973566110" sldId="574"/>
        </pc:sldMkLst>
        <pc:spChg chg="mod">
          <ac:chgData name="Elise Klawitter" userId="9ac309a4-2611-4afa-a6f8-fdcf20822e74" providerId="ADAL" clId="{0FDBC617-D7DB-4135-A0AD-60472F1CF321}" dt="2021-01-14T16:55:41.619" v="18" actId="403"/>
          <ac:spMkLst>
            <pc:docMk/>
            <pc:sldMk cId="3973566110" sldId="574"/>
            <ac:spMk id="5" creationId="{607A4F24-56B9-4460-BE23-3BE6C61CE110}"/>
          </ac:spMkLst>
        </pc:spChg>
      </pc:sldChg>
      <pc:sldChg chg="add">
        <pc:chgData name="Elise Klawitter" userId="9ac309a4-2611-4afa-a6f8-fdcf20822e74" providerId="ADAL" clId="{0FDBC617-D7DB-4135-A0AD-60472F1CF321}" dt="2021-01-14T16:55:19.124" v="3"/>
        <pc:sldMkLst>
          <pc:docMk/>
          <pc:sldMk cId="1204910176" sldId="575"/>
        </pc:sldMkLst>
      </pc:sldChg>
      <pc:sldChg chg="addSp modSp add mod ord modAnim">
        <pc:chgData name="Elise Klawitter" userId="9ac309a4-2611-4afa-a6f8-fdcf20822e74" providerId="ADAL" clId="{0FDBC617-D7DB-4135-A0AD-60472F1CF321}" dt="2021-01-14T17:01:38.391" v="182"/>
        <pc:sldMkLst>
          <pc:docMk/>
          <pc:sldMk cId="687208830" sldId="576"/>
        </pc:sldMkLst>
        <pc:spChg chg="mod">
          <ac:chgData name="Elise Klawitter" userId="9ac309a4-2611-4afa-a6f8-fdcf20822e74" providerId="ADAL" clId="{0FDBC617-D7DB-4135-A0AD-60472F1CF321}" dt="2021-01-14T17:01:38.391" v="182"/>
          <ac:spMkLst>
            <pc:docMk/>
            <pc:sldMk cId="687208830" sldId="576"/>
            <ac:spMk id="8" creationId="{48A7CE82-0ED5-464C-84FC-5C300BECEC02}"/>
          </ac:spMkLst>
        </pc:spChg>
        <pc:spChg chg="mod">
          <ac:chgData name="Elise Klawitter" userId="9ac309a4-2611-4afa-a6f8-fdcf20822e74" providerId="ADAL" clId="{0FDBC617-D7DB-4135-A0AD-60472F1CF321}" dt="2021-01-14T16:58:28.559" v="124" actId="20577"/>
          <ac:spMkLst>
            <pc:docMk/>
            <pc:sldMk cId="687208830" sldId="576"/>
            <ac:spMk id="9" creationId="{61BBF114-C5DE-4905-8FC8-2BFF3AE5F1E4}"/>
          </ac:spMkLst>
        </pc:spChg>
        <pc:picChg chg="add mod">
          <ac:chgData name="Elise Klawitter" userId="9ac309a4-2611-4afa-a6f8-fdcf20822e74" providerId="ADAL" clId="{0FDBC617-D7DB-4135-A0AD-60472F1CF321}" dt="2021-01-14T16:59:23.740" v="130" actId="12788"/>
          <ac:picMkLst>
            <pc:docMk/>
            <pc:sldMk cId="687208830" sldId="576"/>
            <ac:picMk id="4" creationId="{B5152293-2656-4513-8721-3D2A90FDF671}"/>
          </ac:picMkLst>
        </pc:picChg>
      </pc:sldChg>
      <pc:sldChg chg="modSp add mod modAnim">
        <pc:chgData name="Elise Klawitter" userId="9ac309a4-2611-4afa-a6f8-fdcf20822e74" providerId="ADAL" clId="{0FDBC617-D7DB-4135-A0AD-60472F1CF321}" dt="2021-01-14T17:01:29.008" v="180"/>
        <pc:sldMkLst>
          <pc:docMk/>
          <pc:sldMk cId="3454176169" sldId="577"/>
        </pc:sldMkLst>
        <pc:spChg chg="mod">
          <ac:chgData name="Elise Klawitter" userId="9ac309a4-2611-4afa-a6f8-fdcf20822e74" providerId="ADAL" clId="{0FDBC617-D7DB-4135-A0AD-60472F1CF321}" dt="2021-01-14T17:01:29.008" v="180"/>
          <ac:spMkLst>
            <pc:docMk/>
            <pc:sldMk cId="3454176169" sldId="577"/>
            <ac:spMk id="8" creationId="{48A7CE82-0ED5-464C-84FC-5C300BECEC02}"/>
          </ac:spMkLst>
        </pc:spChg>
        <pc:spChg chg="mod">
          <ac:chgData name="Elise Klawitter" userId="9ac309a4-2611-4afa-a6f8-fdcf20822e74" providerId="ADAL" clId="{0FDBC617-D7DB-4135-A0AD-60472F1CF321}" dt="2021-01-14T17:01:06.727" v="159" actId="2711"/>
          <ac:spMkLst>
            <pc:docMk/>
            <pc:sldMk cId="3454176169" sldId="577"/>
            <ac:spMk id="9" creationId="{61BBF114-C5DE-4905-8FC8-2BFF3AE5F1E4}"/>
          </ac:spMkLst>
        </pc:spChg>
      </pc:sldChg>
      <pc:sldMasterChg chg="delSldLayout">
        <pc:chgData name="Elise Klawitter" userId="9ac309a4-2611-4afa-a6f8-fdcf20822e74" providerId="ADAL" clId="{0FDBC617-D7DB-4135-A0AD-60472F1CF321}" dt="2021-01-14T17:01:52.400" v="184" actId="47"/>
        <pc:sldMasterMkLst>
          <pc:docMk/>
          <pc:sldMasterMk cId="354098576" sldId="2147483648"/>
        </pc:sldMasterMkLst>
        <pc:sldLayoutChg chg="del">
          <pc:chgData name="Elise Klawitter" userId="9ac309a4-2611-4afa-a6f8-fdcf20822e74" providerId="ADAL" clId="{0FDBC617-D7DB-4135-A0AD-60472F1CF321}" dt="2021-01-14T16:55:48.217" v="19" actId="47"/>
          <pc:sldLayoutMkLst>
            <pc:docMk/>
            <pc:sldMasterMk cId="354098576" sldId="2147483648"/>
            <pc:sldLayoutMk cId="585414267" sldId="2147483660"/>
          </pc:sldLayoutMkLst>
        </pc:sldLayoutChg>
        <pc:sldLayoutChg chg="del">
          <pc:chgData name="Elise Klawitter" userId="9ac309a4-2611-4afa-a6f8-fdcf20822e74" providerId="ADAL" clId="{0FDBC617-D7DB-4135-A0AD-60472F1CF321}" dt="2021-01-14T17:01:52.400" v="184" actId="47"/>
          <pc:sldLayoutMkLst>
            <pc:docMk/>
            <pc:sldMasterMk cId="354098576" sldId="2147483648"/>
            <pc:sldLayoutMk cId="3214785433" sldId="2147483661"/>
          </pc:sldLayoutMkLst>
        </pc:sldLayoutChg>
      </pc:sldMasterChg>
    </pc:docChg>
  </pc:docChgLst>
  <pc:docChgLst>
    <pc:chgData name="Elise Klawitter" userId="9ac309a4-2611-4afa-a6f8-fdcf20822e74" providerId="ADAL" clId="{8C6CE4B1-8B5A-446B-BF01-60B3935EACA0}"/>
    <pc:docChg chg="undo custSel addSld modSld">
      <pc:chgData name="Elise Klawitter" userId="9ac309a4-2611-4afa-a6f8-fdcf20822e74" providerId="ADAL" clId="{8C6CE4B1-8B5A-446B-BF01-60B3935EACA0}" dt="2021-01-12T15:22:09.681" v="72" actId="14100"/>
      <pc:docMkLst>
        <pc:docMk/>
      </pc:docMkLst>
      <pc:sldChg chg="addSp delSp modSp add mod">
        <pc:chgData name="Elise Klawitter" userId="9ac309a4-2611-4afa-a6f8-fdcf20822e74" providerId="ADAL" clId="{8C6CE4B1-8B5A-446B-BF01-60B3935EACA0}" dt="2021-01-12T15:14:47.497" v="42" actId="1076"/>
        <pc:sldMkLst>
          <pc:docMk/>
          <pc:sldMk cId="1920942899" sldId="570"/>
        </pc:sldMkLst>
        <pc:spChg chg="mod">
          <ac:chgData name="Elise Klawitter" userId="9ac309a4-2611-4afa-a6f8-fdcf20822e74" providerId="ADAL" clId="{8C6CE4B1-8B5A-446B-BF01-60B3935EACA0}" dt="2021-01-12T15:12:23.157" v="32" actId="207"/>
          <ac:spMkLst>
            <pc:docMk/>
            <pc:sldMk cId="1920942899" sldId="570"/>
            <ac:spMk id="13" creationId="{284D6D86-9C30-429B-B715-B9368D1DC547}"/>
          </ac:spMkLst>
        </pc:spChg>
        <pc:picChg chg="add mod">
          <ac:chgData name="Elise Klawitter" userId="9ac309a4-2611-4afa-a6f8-fdcf20822e74" providerId="ADAL" clId="{8C6CE4B1-8B5A-446B-BF01-60B3935EACA0}" dt="2021-01-12T15:12:30.351" v="33" actId="12788"/>
          <ac:picMkLst>
            <pc:docMk/>
            <pc:sldMk cId="1920942899" sldId="570"/>
            <ac:picMk id="3" creationId="{CBAECAE9-A7B4-4FC7-AF13-A34BCDE14981}"/>
          </ac:picMkLst>
        </pc:picChg>
        <pc:picChg chg="del mod">
          <ac:chgData name="Elise Klawitter" userId="9ac309a4-2611-4afa-a6f8-fdcf20822e74" providerId="ADAL" clId="{8C6CE4B1-8B5A-446B-BF01-60B3935EACA0}" dt="2021-01-12T15:14:14.915" v="34" actId="478"/>
          <ac:picMkLst>
            <pc:docMk/>
            <pc:sldMk cId="1920942899" sldId="570"/>
            <ac:picMk id="5" creationId="{27411908-70F8-49A3-BA3D-08EE99394960}"/>
          </ac:picMkLst>
        </pc:picChg>
        <pc:picChg chg="add mod">
          <ac:chgData name="Elise Klawitter" userId="9ac309a4-2611-4afa-a6f8-fdcf20822e74" providerId="ADAL" clId="{8C6CE4B1-8B5A-446B-BF01-60B3935EACA0}" dt="2021-01-12T15:14:47.497" v="42" actId="1076"/>
          <ac:picMkLst>
            <pc:docMk/>
            <pc:sldMk cId="1920942899" sldId="570"/>
            <ac:picMk id="6" creationId="{7129EA3A-9989-4AD3-87BE-75937EEE351E}"/>
          </ac:picMkLst>
        </pc:picChg>
        <pc:picChg chg="del">
          <ac:chgData name="Elise Klawitter" userId="9ac309a4-2611-4afa-a6f8-fdcf20822e74" providerId="ADAL" clId="{8C6CE4B1-8B5A-446B-BF01-60B3935EACA0}" dt="2021-01-12T15:14:16.224" v="35" actId="478"/>
          <ac:picMkLst>
            <pc:docMk/>
            <pc:sldMk cId="1920942899" sldId="570"/>
            <ac:picMk id="7" creationId="{675D2E85-E31D-476A-A7E4-123A2FF1663F}"/>
          </ac:picMkLst>
        </pc:picChg>
        <pc:picChg chg="del">
          <ac:chgData name="Elise Klawitter" userId="9ac309a4-2611-4afa-a6f8-fdcf20822e74" providerId="ADAL" clId="{8C6CE4B1-8B5A-446B-BF01-60B3935EACA0}" dt="2021-01-12T15:11:57.640" v="27" actId="478"/>
          <ac:picMkLst>
            <pc:docMk/>
            <pc:sldMk cId="1920942899" sldId="570"/>
            <ac:picMk id="15" creationId="{1FB3C0B1-3704-4ABB-B037-430D95695117}"/>
          </ac:picMkLst>
        </pc:picChg>
      </pc:sldChg>
      <pc:sldChg chg="addSp delSp modSp add mod">
        <pc:chgData name="Elise Klawitter" userId="9ac309a4-2611-4afa-a6f8-fdcf20822e74" providerId="ADAL" clId="{8C6CE4B1-8B5A-446B-BF01-60B3935EACA0}" dt="2021-01-12T15:22:09.681" v="72" actId="14100"/>
        <pc:sldMkLst>
          <pc:docMk/>
          <pc:sldMk cId="440423617" sldId="571"/>
        </pc:sldMkLst>
        <pc:spChg chg="add del">
          <ac:chgData name="Elise Klawitter" userId="9ac309a4-2611-4afa-a6f8-fdcf20822e74" providerId="ADAL" clId="{8C6CE4B1-8B5A-446B-BF01-60B3935EACA0}" dt="2021-01-12T15:19:17.156" v="45" actId="478"/>
          <ac:spMkLst>
            <pc:docMk/>
            <pc:sldMk cId="440423617" sldId="571"/>
            <ac:spMk id="2" creationId="{EDCF9BF9-21F4-4880-971C-D3E54A9ADFCD}"/>
          </ac:spMkLst>
        </pc:spChg>
        <pc:spChg chg="add mod ord">
          <ac:chgData name="Elise Klawitter" userId="9ac309a4-2611-4afa-a6f8-fdcf20822e74" providerId="ADAL" clId="{8C6CE4B1-8B5A-446B-BF01-60B3935EACA0}" dt="2021-01-12T15:22:09.681" v="72" actId="14100"/>
          <ac:spMkLst>
            <pc:docMk/>
            <pc:sldMk cId="440423617" sldId="571"/>
            <ac:spMk id="4" creationId="{488B8CBD-FE92-4BA5-B160-D2EAFFD8C44F}"/>
          </ac:spMkLst>
        </pc:spChg>
      </pc:sldChg>
    </pc:docChg>
  </pc:docChgLst>
  <pc:docChgLst>
    <pc:chgData name="Laetitia Baer" userId="e58ee97e-0be7-4e82-ae2f-e725524b5051" providerId="ADAL" clId="{4770BD10-313A-4ED1-94D1-2D2B9ADF8075}"/>
    <pc:docChg chg="modSld">
      <pc:chgData name="Laetitia Baer" userId="e58ee97e-0be7-4e82-ae2f-e725524b5051" providerId="ADAL" clId="{4770BD10-313A-4ED1-94D1-2D2B9ADF8075}" dt="2021-02-23T14:18:03.416" v="6"/>
      <pc:docMkLst>
        <pc:docMk/>
      </pc:docMkLst>
      <pc:sldChg chg="modAnim">
        <pc:chgData name="Laetitia Baer" userId="e58ee97e-0be7-4e82-ae2f-e725524b5051" providerId="ADAL" clId="{4770BD10-313A-4ED1-94D1-2D2B9ADF8075}" dt="2021-02-23T14:17:41.374" v="0"/>
        <pc:sldMkLst>
          <pc:docMk/>
          <pc:sldMk cId="1421226895" sldId="557"/>
        </pc:sldMkLst>
      </pc:sldChg>
      <pc:sldChg chg="modAnim">
        <pc:chgData name="Laetitia Baer" userId="e58ee97e-0be7-4e82-ae2f-e725524b5051" providerId="ADAL" clId="{4770BD10-313A-4ED1-94D1-2D2B9ADF8075}" dt="2021-02-23T14:17:59.293" v="5"/>
        <pc:sldMkLst>
          <pc:docMk/>
          <pc:sldMk cId="3412336487" sldId="559"/>
        </pc:sldMkLst>
      </pc:sldChg>
      <pc:sldChg chg="modAnim">
        <pc:chgData name="Laetitia Baer" userId="e58ee97e-0be7-4e82-ae2f-e725524b5051" providerId="ADAL" clId="{4770BD10-313A-4ED1-94D1-2D2B9ADF8075}" dt="2021-02-23T14:17:52.783" v="3"/>
        <pc:sldMkLst>
          <pc:docMk/>
          <pc:sldMk cId="2383632900" sldId="564"/>
        </pc:sldMkLst>
      </pc:sldChg>
      <pc:sldChg chg="modAnim">
        <pc:chgData name="Laetitia Baer" userId="e58ee97e-0be7-4e82-ae2f-e725524b5051" providerId="ADAL" clId="{4770BD10-313A-4ED1-94D1-2D2B9ADF8075}" dt="2021-02-23T14:17:46.128" v="1"/>
        <pc:sldMkLst>
          <pc:docMk/>
          <pc:sldMk cId="3973566110" sldId="574"/>
        </pc:sldMkLst>
      </pc:sldChg>
      <pc:sldChg chg="modAnim">
        <pc:chgData name="Laetitia Baer" userId="e58ee97e-0be7-4e82-ae2f-e725524b5051" providerId="ADAL" clId="{4770BD10-313A-4ED1-94D1-2D2B9ADF8075}" dt="2021-02-23T14:18:03.416" v="6"/>
        <pc:sldMkLst>
          <pc:docMk/>
          <pc:sldMk cId="1204910176" sldId="575"/>
        </pc:sldMkLst>
      </pc:sldChg>
      <pc:sldChg chg="modAnim">
        <pc:chgData name="Laetitia Baer" userId="e58ee97e-0be7-4e82-ae2f-e725524b5051" providerId="ADAL" clId="{4770BD10-313A-4ED1-94D1-2D2B9ADF8075}" dt="2021-02-23T14:17:49.486" v="2"/>
        <pc:sldMkLst>
          <pc:docMk/>
          <pc:sldMk cId="687208830" sldId="576"/>
        </pc:sldMkLst>
      </pc:sldChg>
      <pc:sldChg chg="modAnim">
        <pc:chgData name="Laetitia Baer" userId="e58ee97e-0be7-4e82-ae2f-e725524b5051" providerId="ADAL" clId="{4770BD10-313A-4ED1-94D1-2D2B9ADF8075}" dt="2021-02-23T14:17:55.870" v="4"/>
        <pc:sldMkLst>
          <pc:docMk/>
          <pc:sldMk cId="3454176169" sldId="5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C0D8A-3310-4842-AA47-4E3E80E004B8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4745C-70AA-4E19-A6DF-03EAAE3268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44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09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670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9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001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051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530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69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B1ACF9-5F3B-4F5A-A21F-875109A71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0E410B-D987-4C86-A6A1-F2ABB19AE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866760-92BF-49C9-AE55-293FB87E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EDFB-C91E-430F-926A-9E86EBB4B7F3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224686-DC1A-4A1F-B3F1-88B9B48D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D03D33-8504-416C-A763-EB89C42A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D2E5-9095-4F79-8722-7DAAB3BBBA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01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EAE18-9695-401B-9897-29C4CAF4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8EF2D5-14D3-4F31-B44D-001252286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3EC649-7D12-44F9-92E6-4FB067E1B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EDFB-C91E-430F-926A-9E86EBB4B7F3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7142E1-CF52-4F86-9143-D34B4440C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F90D9C-2EA5-46D0-B768-B6881D00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D2E5-9095-4F79-8722-7DAAB3BBBA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59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2905B7-C581-4505-A608-AB3206CD7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F9C8CD-4C99-4358-8E80-3A3E37A5B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34894A-FFDA-45B9-8669-A9E4BBE26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EDFB-C91E-430F-926A-9E86EBB4B7F3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209EE1-2182-41AC-AC2F-461EB6EEC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B843CA-805E-40FF-9CAB-41F6FC41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D2E5-9095-4F79-8722-7DAAB3BBBA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17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Page couv SEL(logo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5949280"/>
            <a:ext cx="1156860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0"/>
          </p:nvPr>
        </p:nvSpPr>
        <p:spPr>
          <a:xfrm>
            <a:off x="1679509" y="476673"/>
            <a:ext cx="9218083" cy="345598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896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55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8AA58-0403-4BB1-94C8-3F9981BAE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36D99-63DD-420A-A934-9B3D69145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C79B37-67BE-4F0A-BA0C-A66ED947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EDFB-C91E-430F-926A-9E86EBB4B7F3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8C9122-7603-429B-8DA6-A22C8CB2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F805FE-E344-42D3-98CD-E64E3359C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D2E5-9095-4F79-8722-7DAAB3BBBA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90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458BF4-0E29-462B-AA6E-7FC11DC4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983912-5680-4322-9CD2-63BB6B927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83EBB7-4038-4A51-B97E-2B0034F0A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EDFB-C91E-430F-926A-9E86EBB4B7F3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E96968-B89B-4041-B136-380C36987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A5CEEF-F151-4285-968D-B5F67E54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D2E5-9095-4F79-8722-7DAAB3BBBA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82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F74FF-3706-46E7-BFC9-C11C2D11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01D5F0-4C18-4F15-A0A6-43ED0E97A7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BF9155-AC3E-4217-BD24-E900BBCC1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CA32BA-2EF1-4AB3-9B77-BD5C4006B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EDFB-C91E-430F-926A-9E86EBB4B7F3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523685-ADDF-4884-8E07-758B7A81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FBD043-3300-407C-9119-ACEFE9805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D2E5-9095-4F79-8722-7DAAB3BBBA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14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72E04-183C-478E-AD2E-7819D380C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8B7C1A-0CDB-4BD3-BE6B-6597606BA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2F952C-8DCC-449A-8371-095102B99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6A85F8F-ED46-4893-BAAB-A440349BE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FA7FD60-F9F6-47BB-A367-1B671D0DF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985014-D5BC-4334-B78E-3A66B58F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EDFB-C91E-430F-926A-9E86EBB4B7F3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119B8B-4976-4D3F-B71B-0E342E74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62651F-F062-420E-9E12-7A88D148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D2E5-9095-4F79-8722-7DAAB3BBBA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52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7C884-B5C5-4B17-A0AA-7CB065247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494FB7-FFD8-46EC-A0EC-F6E5D6E1C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EDFB-C91E-430F-926A-9E86EBB4B7F3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C7600B-D747-47B2-A9EE-73303A7A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445227-0F4A-4C13-8352-403DE2F4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D2E5-9095-4F79-8722-7DAAB3BBBA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13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3E2E5CF-D6E6-4821-9C2F-41C536A4D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EDFB-C91E-430F-926A-9E86EBB4B7F3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CE39DC-BC42-4559-AF94-394BD524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D5D31B-8521-4CB9-80CE-3322BCFF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D2E5-9095-4F79-8722-7DAAB3BBBA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4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8CE740-2CF0-48E9-9CCD-E7FFC4D8D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906262-B065-450E-A285-917623C7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BCEFDA-9763-4842-AA90-1861F1273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22FDD0-19AD-4747-8089-783F5220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EDFB-C91E-430F-926A-9E86EBB4B7F3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0F3F0B-40CE-46A0-93CE-03F28D3E5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07490C-BB55-4EFF-B808-15FD1BF2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D2E5-9095-4F79-8722-7DAAB3BBBA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70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5C28D-BB3B-4FD0-8D97-22EAD451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0C1B3B7-54AA-4B20-A050-77BA11809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17E40A-75B8-42AD-A9F7-77C79233C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7B0E69-FB71-4D19-ADD0-0F10A16E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EDFB-C91E-430F-926A-9E86EBB4B7F3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868465-6C0D-4083-AE9E-EBCBBD98F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CD9DD0-E407-468B-92D8-61F18E59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D2E5-9095-4F79-8722-7DAAB3BBBA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83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50024D6-4AA1-444C-924F-50D9DCE8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BAC308-DD5A-435D-A374-04FF710DF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105A47-BBB8-4ED6-905B-AE9B1F492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AEDFB-C91E-430F-926A-9E86EBB4B7F3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BF7FA0-4EB8-4F8B-8F85-1C81297A6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759D71-810E-42CE-8576-96EDE240F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5D2E5-9095-4F79-8722-7DAAB3BBBA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9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nature, fond marin&#10;&#10;Description générée automatiquement">
            <a:extLst>
              <a:ext uri="{FF2B5EF4-FFF2-40B4-BE49-F238E27FC236}">
                <a16:creationId xmlns:a16="http://schemas.microsoft.com/office/drawing/2014/main" id="{87C7345D-DFF0-40B6-B6A6-E7379DBB7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" b="39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788DCD3-8C34-4DAC-8C35-B27056C75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5" y="253907"/>
            <a:ext cx="2747629" cy="70734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DF1709A-96AA-4A62-A17A-19437AF9999B}"/>
              </a:ext>
            </a:extLst>
          </p:cNvPr>
          <p:cNvGrpSpPr/>
          <p:nvPr/>
        </p:nvGrpSpPr>
        <p:grpSpPr>
          <a:xfrm>
            <a:off x="0" y="6519446"/>
            <a:ext cx="12192000" cy="338554"/>
            <a:chOff x="0" y="6519446"/>
            <a:chExt cx="12192000" cy="33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82BE60-81B9-490C-B6B4-5A56511D3BF3}"/>
                </a:ext>
              </a:extLst>
            </p:cNvPr>
            <p:cNvSpPr/>
            <p:nvPr/>
          </p:nvSpPr>
          <p:spPr>
            <a:xfrm>
              <a:off x="0" y="6550152"/>
              <a:ext cx="12192000" cy="307848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5C50129-13F7-4601-9B61-12482D34F932}"/>
                </a:ext>
              </a:extLst>
            </p:cNvPr>
            <p:cNvSpPr txBox="1"/>
            <p:nvPr/>
          </p:nvSpPr>
          <p:spPr>
            <a:xfrm>
              <a:off x="2024360" y="6519446"/>
              <a:ext cx="8748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spc="1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Une action chrétienne dans un monde en détresse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1BA3F2F-F6C9-4E89-AE0E-5FEA04FECDA1}"/>
              </a:ext>
            </a:extLst>
          </p:cNvPr>
          <p:cNvGrpSpPr/>
          <p:nvPr/>
        </p:nvGrpSpPr>
        <p:grpSpPr>
          <a:xfrm>
            <a:off x="-2" y="142644"/>
            <a:ext cx="2495602" cy="954107"/>
            <a:chOff x="-2" y="142644"/>
            <a:chExt cx="2495602" cy="9541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57D7A2-F605-4EE5-AA75-181CAA34B21C}"/>
                </a:ext>
              </a:extLst>
            </p:cNvPr>
            <p:cNvSpPr/>
            <p:nvPr/>
          </p:nvSpPr>
          <p:spPr>
            <a:xfrm>
              <a:off x="-2" y="258880"/>
              <a:ext cx="216026" cy="702371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503ED72-DB64-4988-A769-EB662428C99B}"/>
                </a:ext>
              </a:extLst>
            </p:cNvPr>
            <p:cNvSpPr txBox="1"/>
            <p:nvPr/>
          </p:nvSpPr>
          <p:spPr>
            <a:xfrm>
              <a:off x="263352" y="142644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JOURNÉE </a:t>
              </a:r>
            </a:p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DU SEL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FFD85A-1B94-4E38-8F50-8C4B5A6CF491}"/>
              </a:ext>
            </a:extLst>
          </p:cNvPr>
          <p:cNvGrpSpPr/>
          <p:nvPr/>
        </p:nvGrpSpPr>
        <p:grpSpPr>
          <a:xfrm>
            <a:off x="420236" y="1280380"/>
            <a:ext cx="11436404" cy="4740908"/>
            <a:chOff x="1127448" y="1484784"/>
            <a:chExt cx="10135576" cy="4201656"/>
          </a:xfrm>
        </p:grpSpPr>
        <p:pic>
          <p:nvPicPr>
            <p:cNvPr id="10" name="Image 9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127E5C9D-077E-4949-8905-A5AACBF76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0" b="45018"/>
            <a:stretch/>
          </p:blipFill>
          <p:spPr>
            <a:xfrm>
              <a:off x="1127448" y="1484784"/>
              <a:ext cx="10135576" cy="3039250"/>
            </a:xfrm>
            <a:prstGeom prst="rect">
              <a:avLst/>
            </a:prstGeom>
          </p:spPr>
        </p:pic>
        <p:pic>
          <p:nvPicPr>
            <p:cNvPr id="16" name="Image 15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CE268B8D-AD24-4AB8-B711-37B0FAAFA3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06" b="27280"/>
            <a:stretch/>
          </p:blipFill>
          <p:spPr>
            <a:xfrm>
              <a:off x="2717203" y="4585910"/>
              <a:ext cx="6956067" cy="1100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12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nature, fond marin&#10;&#10;Description générée automatiquement">
            <a:extLst>
              <a:ext uri="{FF2B5EF4-FFF2-40B4-BE49-F238E27FC236}">
                <a16:creationId xmlns:a16="http://schemas.microsoft.com/office/drawing/2014/main" id="{87C7345D-DFF0-40B6-B6A6-E7379DBB7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" b="39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788DCD3-8C34-4DAC-8C35-B27056C75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5" y="253907"/>
            <a:ext cx="2747629" cy="70734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DF1709A-96AA-4A62-A17A-19437AF9999B}"/>
              </a:ext>
            </a:extLst>
          </p:cNvPr>
          <p:cNvGrpSpPr/>
          <p:nvPr/>
        </p:nvGrpSpPr>
        <p:grpSpPr>
          <a:xfrm>
            <a:off x="0" y="6519446"/>
            <a:ext cx="12192000" cy="338554"/>
            <a:chOff x="0" y="6519446"/>
            <a:chExt cx="12192000" cy="33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82BE60-81B9-490C-B6B4-5A56511D3BF3}"/>
                </a:ext>
              </a:extLst>
            </p:cNvPr>
            <p:cNvSpPr/>
            <p:nvPr/>
          </p:nvSpPr>
          <p:spPr>
            <a:xfrm>
              <a:off x="0" y="6550152"/>
              <a:ext cx="12192000" cy="307848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5C50129-13F7-4601-9B61-12482D34F932}"/>
                </a:ext>
              </a:extLst>
            </p:cNvPr>
            <p:cNvSpPr txBox="1"/>
            <p:nvPr/>
          </p:nvSpPr>
          <p:spPr>
            <a:xfrm>
              <a:off x="2024360" y="6519446"/>
              <a:ext cx="8748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spc="1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Une action chrétienne dans un monde en détresse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1BA3F2F-F6C9-4E89-AE0E-5FEA04FECDA1}"/>
              </a:ext>
            </a:extLst>
          </p:cNvPr>
          <p:cNvGrpSpPr/>
          <p:nvPr/>
        </p:nvGrpSpPr>
        <p:grpSpPr>
          <a:xfrm>
            <a:off x="-2" y="142644"/>
            <a:ext cx="2495602" cy="954107"/>
            <a:chOff x="-2" y="142644"/>
            <a:chExt cx="2495602" cy="9541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57D7A2-F605-4EE5-AA75-181CAA34B21C}"/>
                </a:ext>
              </a:extLst>
            </p:cNvPr>
            <p:cNvSpPr/>
            <p:nvPr/>
          </p:nvSpPr>
          <p:spPr>
            <a:xfrm>
              <a:off x="-2" y="258880"/>
              <a:ext cx="216026" cy="702371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503ED72-DB64-4988-A769-EB662428C99B}"/>
                </a:ext>
              </a:extLst>
            </p:cNvPr>
            <p:cNvSpPr txBox="1"/>
            <p:nvPr/>
          </p:nvSpPr>
          <p:spPr>
            <a:xfrm>
              <a:off x="263352" y="142644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JOURNÉE </a:t>
              </a:r>
            </a:p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DU SEL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FFD85A-1B94-4E38-8F50-8C4B5A6CF491}"/>
              </a:ext>
            </a:extLst>
          </p:cNvPr>
          <p:cNvGrpSpPr/>
          <p:nvPr/>
        </p:nvGrpSpPr>
        <p:grpSpPr>
          <a:xfrm>
            <a:off x="2862074" y="780440"/>
            <a:ext cx="6467852" cy="2681217"/>
            <a:chOff x="1127448" y="1484784"/>
            <a:chExt cx="10135576" cy="4201656"/>
          </a:xfrm>
        </p:grpSpPr>
        <p:pic>
          <p:nvPicPr>
            <p:cNvPr id="10" name="Image 9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127E5C9D-077E-4949-8905-A5AACBF76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0" b="45018"/>
            <a:stretch/>
          </p:blipFill>
          <p:spPr>
            <a:xfrm>
              <a:off x="1127448" y="1484784"/>
              <a:ext cx="10135576" cy="3039250"/>
            </a:xfrm>
            <a:prstGeom prst="rect">
              <a:avLst/>
            </a:prstGeom>
          </p:spPr>
        </p:pic>
        <p:pic>
          <p:nvPicPr>
            <p:cNvPr id="16" name="Image 15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CE268B8D-AD24-4AB8-B711-37B0FAAFA3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06" b="27280"/>
            <a:stretch/>
          </p:blipFill>
          <p:spPr>
            <a:xfrm>
              <a:off x="2717203" y="4585910"/>
              <a:ext cx="6956067" cy="1100530"/>
            </a:xfrm>
            <a:prstGeom prst="rect">
              <a:avLst/>
            </a:prstGeom>
          </p:spPr>
        </p:pic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607A4F24-56B9-4460-BE23-3BE6C61CE110}"/>
              </a:ext>
            </a:extLst>
          </p:cNvPr>
          <p:cNvSpPr txBox="1"/>
          <p:nvPr/>
        </p:nvSpPr>
        <p:spPr>
          <a:xfrm>
            <a:off x="0" y="442489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chemeClr val="bg1"/>
                </a:solidFill>
                <a:latin typeface="Lato Black" panose="020F0A02020204030203" pitchFamily="34" charset="0"/>
              </a:rPr>
              <a:t>PRÉSENTATION DU SEL</a:t>
            </a:r>
          </a:p>
        </p:txBody>
      </p:sp>
    </p:spTree>
    <p:extLst>
      <p:ext uri="{BB962C8B-B14F-4D97-AF65-F5344CB8AC3E}">
        <p14:creationId xmlns:p14="http://schemas.microsoft.com/office/powerpoint/2010/main" val="397356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PRÉSENTATION DU SEL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429" y="1745364"/>
            <a:ext cx="12192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5400" dirty="0">
                <a:latin typeface="Lato Black" panose="020F0A02020204030203" pitchFamily="34" charset="0"/>
                <a:cs typeface="Arial" panose="020B0604020202020204" pitchFamily="34" charset="0"/>
              </a:rPr>
              <a:t>Depuis 40 ans ! </a:t>
            </a:r>
            <a:endParaRPr lang="fr-FR" sz="54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5152293-2656-4513-8721-3D2A90FDF6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88" y="3393785"/>
            <a:ext cx="6897624" cy="177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0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PRÉSENTATION DU SEL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429" y="1745364"/>
            <a:ext cx="12192000" cy="4154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5400" dirty="0">
                <a:latin typeface="Lato Black" panose="020F0A02020204030203" pitchFamily="34" charset="0"/>
                <a:cs typeface="Arial" panose="020B0604020202020204" pitchFamily="34" charset="0"/>
              </a:rPr>
              <a:t>MISSION :</a:t>
            </a:r>
          </a:p>
          <a:p>
            <a:pPr algn="ctr">
              <a:spcBef>
                <a:spcPts val="0"/>
              </a:spcBef>
            </a:pPr>
            <a:r>
              <a:rPr lang="fr-FR" sz="5400" dirty="0">
                <a:latin typeface="Lato" panose="020F0502020204030203" pitchFamily="34" charset="0"/>
                <a:cs typeface="Arial" panose="020B0604020202020204" pitchFamily="34" charset="0"/>
              </a:rPr>
              <a:t>Améliorer les conditions de vie </a:t>
            </a:r>
          </a:p>
          <a:p>
            <a:pPr algn="ctr">
              <a:spcBef>
                <a:spcPts val="0"/>
              </a:spcBef>
            </a:pPr>
            <a:r>
              <a:rPr lang="fr-FR" sz="5400" dirty="0">
                <a:latin typeface="Lato" panose="020F0502020204030203" pitchFamily="34" charset="0"/>
                <a:cs typeface="Arial" panose="020B0604020202020204" pitchFamily="34" charset="0"/>
              </a:rPr>
              <a:t>de personnes et de populations </a:t>
            </a:r>
          </a:p>
          <a:p>
            <a:pPr algn="ctr">
              <a:spcBef>
                <a:spcPts val="0"/>
              </a:spcBef>
            </a:pPr>
            <a:r>
              <a:rPr lang="fr-FR" sz="5400" dirty="0">
                <a:latin typeface="Lato" panose="020F0502020204030203" pitchFamily="34" charset="0"/>
                <a:cs typeface="Arial" panose="020B0604020202020204" pitchFamily="34" charset="0"/>
              </a:rPr>
              <a:t>en situation de pauvreté </a:t>
            </a:r>
          </a:p>
          <a:p>
            <a:pPr algn="ctr">
              <a:spcBef>
                <a:spcPts val="0"/>
              </a:spcBef>
            </a:pPr>
            <a:r>
              <a:rPr lang="fr-FR" sz="5400" dirty="0">
                <a:latin typeface="Lato" panose="020F0502020204030203" pitchFamily="34" charset="0"/>
                <a:cs typeface="Arial" panose="020B0604020202020204" pitchFamily="34" charset="0"/>
              </a:rPr>
              <a:t>dans les pays en développement.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3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PRÉSENTATION DU SEL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429" y="1745364"/>
            <a:ext cx="12192000" cy="4154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5400" dirty="0">
                <a:latin typeface="Lato Black" panose="020F0A02020204030203" pitchFamily="34" charset="0"/>
                <a:cs typeface="Arial" panose="020B0604020202020204" pitchFamily="34" charset="0"/>
              </a:rPr>
              <a:t>VISION :</a:t>
            </a:r>
            <a:endParaRPr lang="fr-FR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fr-FR" sz="5400" dirty="0">
                <a:latin typeface="Lato" panose="020F0502020204030203" pitchFamily="34" charset="0"/>
                <a:cs typeface="Arial" panose="020B0604020202020204" pitchFamily="34" charset="0"/>
              </a:rPr>
              <a:t>Un travail avec des </a:t>
            </a:r>
          </a:p>
          <a:p>
            <a:pPr algn="ctr">
              <a:spcBef>
                <a:spcPts val="0"/>
              </a:spcBef>
            </a:pPr>
            <a:r>
              <a:rPr lang="fr-FR" sz="5400" dirty="0">
                <a:latin typeface="Lato Black" panose="020F0A02020204030203" pitchFamily="34" charset="0"/>
                <a:cs typeface="Arial" panose="020B0604020202020204" pitchFamily="34" charset="0"/>
              </a:rPr>
              <a:t>PARTENAIRES</a:t>
            </a:r>
          </a:p>
          <a:p>
            <a:pPr algn="ctr">
              <a:spcBef>
                <a:spcPts val="0"/>
              </a:spcBef>
            </a:pPr>
            <a:r>
              <a:rPr lang="fr-FR" sz="5400" dirty="0">
                <a:latin typeface="Lato Black" panose="020F0A02020204030203" pitchFamily="34" charset="0"/>
                <a:cs typeface="Arial" panose="020B0604020202020204" pitchFamily="34" charset="0"/>
              </a:rPr>
              <a:t>CHRÉTIENS </a:t>
            </a:r>
          </a:p>
          <a:p>
            <a:pPr algn="ctr">
              <a:spcBef>
                <a:spcPts val="0"/>
              </a:spcBef>
            </a:pPr>
            <a:r>
              <a:rPr lang="fr-FR" sz="5400" dirty="0">
                <a:latin typeface="Lato Black" panose="020F0A02020204030203" pitchFamily="34" charset="0"/>
                <a:cs typeface="Arial" panose="020B0604020202020204" pitchFamily="34" charset="0"/>
              </a:rPr>
              <a:t>LOCAUX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nature, fond marin&#10;&#10;Description générée automatiquement">
            <a:extLst>
              <a:ext uri="{FF2B5EF4-FFF2-40B4-BE49-F238E27FC236}">
                <a16:creationId xmlns:a16="http://schemas.microsoft.com/office/drawing/2014/main" id="{87C7345D-DFF0-40B6-B6A6-E7379DBB7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" b="39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DF1709A-96AA-4A62-A17A-19437AF9999B}"/>
              </a:ext>
            </a:extLst>
          </p:cNvPr>
          <p:cNvGrpSpPr/>
          <p:nvPr/>
        </p:nvGrpSpPr>
        <p:grpSpPr>
          <a:xfrm>
            <a:off x="0" y="6519446"/>
            <a:ext cx="12192000" cy="338554"/>
            <a:chOff x="0" y="6519446"/>
            <a:chExt cx="12192000" cy="33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82BE60-81B9-490C-B6B4-5A56511D3BF3}"/>
                </a:ext>
              </a:extLst>
            </p:cNvPr>
            <p:cNvSpPr/>
            <p:nvPr/>
          </p:nvSpPr>
          <p:spPr>
            <a:xfrm>
              <a:off x="0" y="6550152"/>
              <a:ext cx="12192000" cy="307848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5C50129-13F7-4601-9B61-12482D34F932}"/>
                </a:ext>
              </a:extLst>
            </p:cNvPr>
            <p:cNvSpPr txBox="1"/>
            <p:nvPr/>
          </p:nvSpPr>
          <p:spPr>
            <a:xfrm>
              <a:off x="216024" y="6519446"/>
              <a:ext cx="117513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spc="1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Une action chrétienne dans un monde en détresse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1BA3F2F-F6C9-4E89-AE0E-5FEA04FECDA1}"/>
              </a:ext>
            </a:extLst>
          </p:cNvPr>
          <p:cNvGrpSpPr/>
          <p:nvPr/>
        </p:nvGrpSpPr>
        <p:grpSpPr>
          <a:xfrm>
            <a:off x="-2" y="142644"/>
            <a:ext cx="2495602" cy="954107"/>
            <a:chOff x="-2" y="142644"/>
            <a:chExt cx="2495602" cy="9541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57D7A2-F605-4EE5-AA75-181CAA34B21C}"/>
                </a:ext>
              </a:extLst>
            </p:cNvPr>
            <p:cNvSpPr/>
            <p:nvPr/>
          </p:nvSpPr>
          <p:spPr>
            <a:xfrm>
              <a:off x="-2" y="258880"/>
              <a:ext cx="216026" cy="702371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503ED72-DB64-4988-A769-EB662428C99B}"/>
                </a:ext>
              </a:extLst>
            </p:cNvPr>
            <p:cNvSpPr txBox="1"/>
            <p:nvPr/>
          </p:nvSpPr>
          <p:spPr>
            <a:xfrm>
              <a:off x="263352" y="142644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JOURNÉE </a:t>
              </a:r>
            </a:p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DU SEL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15973BA-D887-49B7-9A60-F41FE6DB9E8A}"/>
              </a:ext>
            </a:extLst>
          </p:cNvPr>
          <p:cNvSpPr/>
          <p:nvPr/>
        </p:nvSpPr>
        <p:spPr>
          <a:xfrm>
            <a:off x="216024" y="2413337"/>
            <a:ext cx="1175138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82B718"/>
              </a:buClr>
            </a:pPr>
            <a:r>
              <a:rPr lang="fr-FR" sz="6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MERCI !</a:t>
            </a:r>
            <a:endParaRPr lang="fr-FR" sz="60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21" name="Image 2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421A56D-CB9F-4C14-9F18-4E2F7DAF6B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36" y="4966869"/>
            <a:ext cx="4375528" cy="11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nature, fond marin&#10;&#10;Description générée automatiquement">
            <a:extLst>
              <a:ext uri="{FF2B5EF4-FFF2-40B4-BE49-F238E27FC236}">
                <a16:creationId xmlns:a16="http://schemas.microsoft.com/office/drawing/2014/main" id="{87C7345D-DFF0-40B6-B6A6-E7379DBB7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" b="39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788DCD3-8C34-4DAC-8C35-B27056C75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5" y="253907"/>
            <a:ext cx="2747629" cy="70734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DF1709A-96AA-4A62-A17A-19437AF9999B}"/>
              </a:ext>
            </a:extLst>
          </p:cNvPr>
          <p:cNvGrpSpPr/>
          <p:nvPr/>
        </p:nvGrpSpPr>
        <p:grpSpPr>
          <a:xfrm>
            <a:off x="0" y="6519446"/>
            <a:ext cx="12192000" cy="338554"/>
            <a:chOff x="0" y="6519446"/>
            <a:chExt cx="12192000" cy="33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82BE60-81B9-490C-B6B4-5A56511D3BF3}"/>
                </a:ext>
              </a:extLst>
            </p:cNvPr>
            <p:cNvSpPr/>
            <p:nvPr/>
          </p:nvSpPr>
          <p:spPr>
            <a:xfrm>
              <a:off x="0" y="6550152"/>
              <a:ext cx="12192000" cy="307848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5C50129-13F7-4601-9B61-12482D34F932}"/>
                </a:ext>
              </a:extLst>
            </p:cNvPr>
            <p:cNvSpPr txBox="1"/>
            <p:nvPr/>
          </p:nvSpPr>
          <p:spPr>
            <a:xfrm>
              <a:off x="2024360" y="6519446"/>
              <a:ext cx="8748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spc="1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Une action chrétienne dans un monde en détresse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1BA3F2F-F6C9-4E89-AE0E-5FEA04FECDA1}"/>
              </a:ext>
            </a:extLst>
          </p:cNvPr>
          <p:cNvGrpSpPr/>
          <p:nvPr/>
        </p:nvGrpSpPr>
        <p:grpSpPr>
          <a:xfrm>
            <a:off x="-2" y="142644"/>
            <a:ext cx="2495602" cy="954107"/>
            <a:chOff x="-2" y="142644"/>
            <a:chExt cx="2495602" cy="9541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57D7A2-F605-4EE5-AA75-181CAA34B21C}"/>
                </a:ext>
              </a:extLst>
            </p:cNvPr>
            <p:cNvSpPr/>
            <p:nvPr/>
          </p:nvSpPr>
          <p:spPr>
            <a:xfrm>
              <a:off x="-2" y="258880"/>
              <a:ext cx="216026" cy="702371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503ED72-DB64-4988-A769-EB662428C99B}"/>
                </a:ext>
              </a:extLst>
            </p:cNvPr>
            <p:cNvSpPr txBox="1"/>
            <p:nvPr/>
          </p:nvSpPr>
          <p:spPr>
            <a:xfrm>
              <a:off x="263352" y="142644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JOURNÉE </a:t>
              </a:r>
            </a:p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DU SEL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FFD85A-1B94-4E38-8F50-8C4B5A6CF491}"/>
              </a:ext>
            </a:extLst>
          </p:cNvPr>
          <p:cNvGrpSpPr/>
          <p:nvPr/>
        </p:nvGrpSpPr>
        <p:grpSpPr>
          <a:xfrm>
            <a:off x="420236" y="1280380"/>
            <a:ext cx="11436404" cy="4740908"/>
            <a:chOff x="1127448" y="1484784"/>
            <a:chExt cx="10135576" cy="4201656"/>
          </a:xfrm>
        </p:grpSpPr>
        <p:pic>
          <p:nvPicPr>
            <p:cNvPr id="10" name="Image 9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127E5C9D-077E-4949-8905-A5AACBF76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0" b="45018"/>
            <a:stretch/>
          </p:blipFill>
          <p:spPr>
            <a:xfrm>
              <a:off x="1127448" y="1484784"/>
              <a:ext cx="10135576" cy="3039250"/>
            </a:xfrm>
            <a:prstGeom prst="rect">
              <a:avLst/>
            </a:prstGeom>
          </p:spPr>
        </p:pic>
        <p:pic>
          <p:nvPicPr>
            <p:cNvPr id="16" name="Image 15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CE268B8D-AD24-4AB8-B711-37B0FAAFA3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06" b="27280"/>
            <a:stretch/>
          </p:blipFill>
          <p:spPr>
            <a:xfrm>
              <a:off x="2717203" y="4585910"/>
              <a:ext cx="6956067" cy="1100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491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SEL">
      <a:dk1>
        <a:srgbClr val="005EB8"/>
      </a:dk1>
      <a:lt1>
        <a:sysClr val="window" lastClr="FFFFFF"/>
      </a:lt1>
      <a:dk2>
        <a:srgbClr val="002C54"/>
      </a:dk2>
      <a:lt2>
        <a:srgbClr val="F2F2F2"/>
      </a:lt2>
      <a:accent1>
        <a:srgbClr val="80BA27"/>
      </a:accent1>
      <a:accent2>
        <a:srgbClr val="F39200"/>
      </a:accent2>
      <a:accent3>
        <a:srgbClr val="DC006B"/>
      </a:accent3>
      <a:accent4>
        <a:srgbClr val="00AFB7"/>
      </a:accent4>
      <a:accent5>
        <a:srgbClr val="E30613"/>
      </a:accent5>
      <a:accent6>
        <a:srgbClr val="FFC000"/>
      </a:accent6>
      <a:hlink>
        <a:srgbClr val="005EB8"/>
      </a:hlink>
      <a:folHlink>
        <a:srgbClr val="A5005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2A1DF21E068C47A802AE6D4945CB9B" ma:contentTypeVersion="10" ma:contentTypeDescription="Crée un document." ma:contentTypeScope="" ma:versionID="2ca18918802a53a5c0149a630150e1ce">
  <xsd:schema xmlns:xsd="http://www.w3.org/2001/XMLSchema" xmlns:xs="http://www.w3.org/2001/XMLSchema" xmlns:p="http://schemas.microsoft.com/office/2006/metadata/properties" xmlns:ns2="e493067b-7ba7-418f-b142-f374f34abedb" xmlns:ns3="93c76aaa-d957-4ac2-83c2-919a5a2eccf6" targetNamespace="http://schemas.microsoft.com/office/2006/metadata/properties" ma:root="true" ma:fieldsID="f51ba842e38b69038a6b8bd3fc89bb03" ns2:_="" ns3:_="">
    <xsd:import namespace="e493067b-7ba7-418f-b142-f374f34abedb"/>
    <xsd:import namespace="93c76aaa-d957-4ac2-83c2-919a5a2ecc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3067b-7ba7-418f-b142-f374f34abe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76aaa-d957-4ac2-83c2-919a5a2eccf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B78749-B2E8-47D0-9BFC-C3477AF6F2C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6F08C38-D4BF-427D-AAFC-F5145B61D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93067b-7ba7-418f-b142-f374f34abedb"/>
    <ds:schemaRef ds:uri="93c76aaa-d957-4ac2-83c2-919a5a2ecc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D3531D-40AB-4D56-999C-ED1BA29638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Grand écran</PresentationFormat>
  <Paragraphs>41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Lato Black</vt:lpstr>
      <vt:lpstr>Lato Medium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Elise Klawitter</dc:creator>
  <cp:lastModifiedBy>Laetitia Baer</cp:lastModifiedBy>
  <cp:revision>4</cp:revision>
  <dcterms:created xsi:type="dcterms:W3CDTF">2021-01-12T14:35:25Z</dcterms:created>
  <dcterms:modified xsi:type="dcterms:W3CDTF">2021-02-23T14:18:08Z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0x010100DB2A1DF21E068C47A802AE6D4945CB9B</vt:lpwstr>
  </property>
</Properties>
</file>