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479" r:id="rId2"/>
    <p:sldId id="480" r:id="rId3"/>
    <p:sldId id="486" r:id="rId4"/>
    <p:sldId id="482" r:id="rId5"/>
    <p:sldId id="487" r:id="rId6"/>
    <p:sldId id="484" r:id="rId7"/>
    <p:sldId id="488" r:id="rId8"/>
    <p:sldId id="489" r:id="rId9"/>
    <p:sldId id="490" r:id="rId10"/>
    <p:sldId id="491" r:id="rId11"/>
    <p:sldId id="492" r:id="rId12"/>
    <p:sldId id="493" r:id="rId13"/>
    <p:sldId id="494" r:id="rId14"/>
    <p:sldId id="495" r:id="rId15"/>
    <p:sldId id="496" r:id="rId16"/>
    <p:sldId id="497" r:id="rId17"/>
    <p:sldId id="498" r:id="rId18"/>
    <p:sldId id="499" r:id="rId19"/>
    <p:sldId id="500" r:id="rId20"/>
    <p:sldId id="501" r:id="rId21"/>
    <p:sldId id="502" r:id="rId22"/>
    <p:sldId id="503" r:id="rId23"/>
    <p:sldId id="504" r:id="rId24"/>
    <p:sldId id="50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Hatava" initials="A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6B9"/>
    <a:srgbClr val="005EAB"/>
    <a:srgbClr val="005198"/>
    <a:srgbClr val="EC1D27"/>
    <a:srgbClr val="000000"/>
    <a:srgbClr val="F69323"/>
    <a:srgbClr val="80BA27"/>
    <a:srgbClr val="79C142"/>
    <a:srgbClr val="F39207"/>
    <a:srgbClr val="005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C1AB9-2EB7-422D-B333-4677138BDED3}" v="281" dt="2019-12-23T20:39:43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729" autoAdjust="0"/>
    <p:restoredTop sz="93867" autoAdjust="0"/>
  </p:normalViewPr>
  <p:slideViewPr>
    <p:cSldViewPr>
      <p:cViewPr varScale="1">
        <p:scale>
          <a:sx n="115" d="100"/>
          <a:sy n="115" d="100"/>
        </p:scale>
        <p:origin x="390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Alonso" userId="60e5f2bd-fcc3-4045-8258-c932d6ffcd7a" providerId="ADAL" clId="{B5184E05-8F9E-43A7-BE65-5965F2DFB044}"/>
    <pc:docChg chg="undo custSel addSld delSld modSld modMainMaster">
      <pc:chgData name="David Alonso" userId="60e5f2bd-fcc3-4045-8258-c932d6ffcd7a" providerId="ADAL" clId="{B5184E05-8F9E-43A7-BE65-5965F2DFB044}" dt="2019-12-23T20:25:41.160" v="967" actId="47"/>
      <pc:docMkLst>
        <pc:docMk/>
      </pc:docMkLst>
      <pc:sldChg chg="modSp modTransition">
        <pc:chgData name="David Alonso" userId="60e5f2bd-fcc3-4045-8258-c932d6ffcd7a" providerId="ADAL" clId="{B5184E05-8F9E-43A7-BE65-5965F2DFB044}" dt="2019-12-23T20:02:22.549" v="788"/>
        <pc:sldMkLst>
          <pc:docMk/>
          <pc:sldMk cId="0" sldId="256"/>
        </pc:sldMkLst>
        <pc:spChg chg="mod">
          <ac:chgData name="David Alonso" userId="60e5f2bd-fcc3-4045-8258-c932d6ffcd7a" providerId="ADAL" clId="{B5184E05-8F9E-43A7-BE65-5965F2DFB044}" dt="2019-12-23T14:04:42.330" v="29" actId="5793"/>
          <ac:spMkLst>
            <pc:docMk/>
            <pc:sldMk cId="0" sldId="256"/>
            <ac:spMk id="6" creationId="{9D7D417E-C908-4F82-B83F-CA2D3F4F4A2B}"/>
          </ac:spMkLst>
        </pc:sp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3931820189" sldId="257"/>
        </pc:sldMkLst>
        <pc:spChg chg="mod">
          <ac:chgData name="David Alonso" userId="60e5f2bd-fcc3-4045-8258-c932d6ffcd7a" providerId="ADAL" clId="{B5184E05-8F9E-43A7-BE65-5965F2DFB044}" dt="2019-12-23T14:20:41.066" v="155" actId="14100"/>
          <ac:spMkLst>
            <pc:docMk/>
            <pc:sldMk cId="3931820189" sldId="257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22:13.581" v="174" actId="14100"/>
          <ac:spMkLst>
            <pc:docMk/>
            <pc:sldMk cId="3931820189" sldId="257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4:54.462" v="121"/>
          <ac:spMkLst>
            <pc:docMk/>
            <pc:sldMk cId="3931820189" sldId="257"/>
            <ac:spMk id="6" creationId="{880EAD3F-A05D-4945-809F-37DFD980E362}"/>
          </ac:spMkLst>
        </pc:spChg>
        <pc:spChg chg="add">
          <ac:chgData name="David Alonso" userId="60e5f2bd-fcc3-4045-8258-c932d6ffcd7a" providerId="ADAL" clId="{B5184E05-8F9E-43A7-BE65-5965F2DFB044}" dt="2019-12-23T14:14:54.462" v="121"/>
          <ac:spMkLst>
            <pc:docMk/>
            <pc:sldMk cId="3931820189" sldId="257"/>
            <ac:spMk id="7" creationId="{5FAAD6DA-83F2-4E0F-B644-7852DB7AD202}"/>
          </ac:spMkLst>
        </pc:spChg>
        <pc:picChg chg="add">
          <ac:chgData name="David Alonso" userId="60e5f2bd-fcc3-4045-8258-c932d6ffcd7a" providerId="ADAL" clId="{B5184E05-8F9E-43A7-BE65-5965F2DFB044}" dt="2019-12-23T14:06:15.952" v="41"/>
          <ac:picMkLst>
            <pc:docMk/>
            <pc:sldMk cId="3931820189" sldId="257"/>
            <ac:picMk id="5" creationId="{ECC41522-87F8-4D96-B317-AB81BAF3B3BB}"/>
          </ac:picMkLst>
        </pc:picChg>
        <pc:cxnChg chg="add del">
          <ac:chgData name="David Alonso" userId="60e5f2bd-fcc3-4045-8258-c932d6ffcd7a" providerId="ADAL" clId="{B5184E05-8F9E-43A7-BE65-5965F2DFB044}" dt="2019-12-23T17:45:31.942" v="558" actId="478"/>
          <ac:cxnSpMkLst>
            <pc:docMk/>
            <pc:sldMk cId="3931820189" sldId="257"/>
            <ac:cxnSpMk id="4" creationId="{9A22B1CD-953C-4CAB-A88F-B158C4D3C2F2}"/>
          </ac:cxnSpMkLst>
        </pc:cxn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2573863071" sldId="258"/>
        </pc:sldMkLst>
        <pc:spChg chg="del mod">
          <ac:chgData name="David Alonso" userId="60e5f2bd-fcc3-4045-8258-c932d6ffcd7a" providerId="ADAL" clId="{B5184E05-8F9E-43A7-BE65-5965F2DFB044}" dt="2019-12-23T18:48:10.016" v="591" actId="478"/>
          <ac:spMkLst>
            <pc:docMk/>
            <pc:sldMk cId="2573863071" sldId="258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24:46.748" v="218" actId="207"/>
          <ac:spMkLst>
            <pc:docMk/>
            <pc:sldMk cId="2573863071" sldId="258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4:57.672" v="123"/>
          <ac:spMkLst>
            <pc:docMk/>
            <pc:sldMk cId="2573863071" sldId="258"/>
            <ac:spMk id="6" creationId="{7A4AC8F0-5ECA-4BF2-B4B5-A8C0F30EAD7F}"/>
          </ac:spMkLst>
        </pc:spChg>
        <pc:spChg chg="add">
          <ac:chgData name="David Alonso" userId="60e5f2bd-fcc3-4045-8258-c932d6ffcd7a" providerId="ADAL" clId="{B5184E05-8F9E-43A7-BE65-5965F2DFB044}" dt="2019-12-23T14:14:57.672" v="123"/>
          <ac:spMkLst>
            <pc:docMk/>
            <pc:sldMk cId="2573863071" sldId="258"/>
            <ac:spMk id="7" creationId="{B37D5D55-D585-4910-9197-179CEF4550B5}"/>
          </ac:spMkLst>
        </pc:spChg>
        <pc:spChg chg="add del mod">
          <ac:chgData name="David Alonso" userId="60e5f2bd-fcc3-4045-8258-c932d6ffcd7a" providerId="ADAL" clId="{B5184E05-8F9E-43A7-BE65-5965F2DFB044}" dt="2019-12-23T18:48:19.516" v="593" actId="478"/>
          <ac:spMkLst>
            <pc:docMk/>
            <pc:sldMk cId="2573863071" sldId="258"/>
            <ac:spMk id="9" creationId="{71128750-1589-41F7-A194-A4D67A1F9EB5}"/>
          </ac:spMkLst>
        </pc:spChg>
        <pc:spChg chg="add">
          <ac:chgData name="David Alonso" userId="60e5f2bd-fcc3-4045-8258-c932d6ffcd7a" providerId="ADAL" clId="{B5184E05-8F9E-43A7-BE65-5965F2DFB044}" dt="2019-12-23T18:48:10.702" v="592"/>
          <ac:spMkLst>
            <pc:docMk/>
            <pc:sldMk cId="2573863071" sldId="258"/>
            <ac:spMk id="10" creationId="{5FA082F6-0F65-42C7-8C41-E6FBF9B11500}"/>
          </ac:spMkLst>
        </pc:spChg>
        <pc:picChg chg="add">
          <ac:chgData name="David Alonso" userId="60e5f2bd-fcc3-4045-8258-c932d6ffcd7a" providerId="ADAL" clId="{B5184E05-8F9E-43A7-BE65-5965F2DFB044}" dt="2019-12-23T14:06:21.239" v="43"/>
          <ac:picMkLst>
            <pc:docMk/>
            <pc:sldMk cId="2573863071" sldId="258"/>
            <ac:picMk id="5" creationId="{B8A3B795-B3D0-4AFF-BEFA-A8DAF1EA65BE}"/>
          </ac:picMkLst>
        </pc:picChg>
        <pc:cxnChg chg="add del">
          <ac:chgData name="David Alonso" userId="60e5f2bd-fcc3-4045-8258-c932d6ffcd7a" providerId="ADAL" clId="{B5184E05-8F9E-43A7-BE65-5965F2DFB044}" dt="2019-12-23T17:45:41.215" v="560" actId="478"/>
          <ac:cxnSpMkLst>
            <pc:docMk/>
            <pc:sldMk cId="2573863071" sldId="258"/>
            <ac:cxnSpMk id="4" creationId="{65974E44-8A65-4F9A-96B6-32026FE266EC}"/>
          </ac:cxnSpMkLst>
        </pc:cxn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3238896673" sldId="259"/>
        </pc:sldMkLst>
        <pc:spChg chg="mod">
          <ac:chgData name="David Alonso" userId="60e5f2bd-fcc3-4045-8258-c932d6ffcd7a" providerId="ADAL" clId="{B5184E05-8F9E-43A7-BE65-5965F2DFB044}" dt="2019-12-23T14:26:04.603" v="245" actId="20577"/>
          <ac:spMkLst>
            <pc:docMk/>
            <pc:sldMk cId="3238896673" sldId="259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26:27.922" v="262" actId="14100"/>
          <ac:spMkLst>
            <pc:docMk/>
            <pc:sldMk cId="3238896673" sldId="259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03.892" v="125"/>
          <ac:spMkLst>
            <pc:docMk/>
            <pc:sldMk cId="3238896673" sldId="259"/>
            <ac:spMk id="6" creationId="{35C50965-639E-485C-9825-E7D026F57D22}"/>
          </ac:spMkLst>
        </pc:spChg>
        <pc:spChg chg="add">
          <ac:chgData name="David Alonso" userId="60e5f2bd-fcc3-4045-8258-c932d6ffcd7a" providerId="ADAL" clId="{B5184E05-8F9E-43A7-BE65-5965F2DFB044}" dt="2019-12-23T14:15:03.892" v="125"/>
          <ac:spMkLst>
            <pc:docMk/>
            <pc:sldMk cId="3238896673" sldId="259"/>
            <ac:spMk id="7" creationId="{5BE7C47E-1730-4A57-A4CB-AACCD496CCED}"/>
          </ac:spMkLst>
        </pc:spChg>
        <pc:picChg chg="add">
          <ac:chgData name="David Alonso" userId="60e5f2bd-fcc3-4045-8258-c932d6ffcd7a" providerId="ADAL" clId="{B5184E05-8F9E-43A7-BE65-5965F2DFB044}" dt="2019-12-23T14:06:25.071" v="45"/>
          <ac:picMkLst>
            <pc:docMk/>
            <pc:sldMk cId="3238896673" sldId="259"/>
            <ac:picMk id="5" creationId="{ADBA0ECA-D724-4666-90B3-70A29CC69D72}"/>
          </ac:picMkLst>
        </pc:picChg>
        <pc:cxnChg chg="add del">
          <ac:chgData name="David Alonso" userId="60e5f2bd-fcc3-4045-8258-c932d6ffcd7a" providerId="ADAL" clId="{B5184E05-8F9E-43A7-BE65-5965F2DFB044}" dt="2019-12-23T18:46:13.410" v="562" actId="478"/>
          <ac:cxnSpMkLst>
            <pc:docMk/>
            <pc:sldMk cId="3238896673" sldId="259"/>
            <ac:cxnSpMk id="4" creationId="{56BB0234-8080-444E-BE64-407E649FB449}"/>
          </ac:cxnSpMkLst>
        </pc:cxn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603485535" sldId="260"/>
        </pc:sldMkLst>
        <pc:spChg chg="mod">
          <ac:chgData name="David Alonso" userId="60e5f2bd-fcc3-4045-8258-c932d6ffcd7a" providerId="ADAL" clId="{B5184E05-8F9E-43A7-BE65-5965F2DFB044}" dt="2019-12-23T14:27:05.994" v="280" actId="1036"/>
          <ac:spMkLst>
            <pc:docMk/>
            <pc:sldMk cId="603485535" sldId="260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29:43.743" v="308" actId="14100"/>
          <ac:spMkLst>
            <pc:docMk/>
            <pc:sldMk cId="603485535" sldId="260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08.588" v="127"/>
          <ac:spMkLst>
            <pc:docMk/>
            <pc:sldMk cId="603485535" sldId="260"/>
            <ac:spMk id="6" creationId="{FF9D60EB-0BB4-4DBC-85C6-A32168432463}"/>
          </ac:spMkLst>
        </pc:spChg>
        <pc:spChg chg="add">
          <ac:chgData name="David Alonso" userId="60e5f2bd-fcc3-4045-8258-c932d6ffcd7a" providerId="ADAL" clId="{B5184E05-8F9E-43A7-BE65-5965F2DFB044}" dt="2019-12-23T14:15:08.588" v="127"/>
          <ac:spMkLst>
            <pc:docMk/>
            <pc:sldMk cId="603485535" sldId="260"/>
            <ac:spMk id="7" creationId="{1E1A0D94-8636-4E34-BDE7-E9DCBF0E8EEB}"/>
          </ac:spMkLst>
        </pc:spChg>
        <pc:picChg chg="add">
          <ac:chgData name="David Alonso" userId="60e5f2bd-fcc3-4045-8258-c932d6ffcd7a" providerId="ADAL" clId="{B5184E05-8F9E-43A7-BE65-5965F2DFB044}" dt="2019-12-23T14:06:28.460" v="47"/>
          <ac:picMkLst>
            <pc:docMk/>
            <pc:sldMk cId="603485535" sldId="260"/>
            <ac:picMk id="5" creationId="{1DA28B74-0F2B-4343-B9F5-A2B5BD61DCFF}"/>
          </ac:picMkLst>
        </pc:picChg>
        <pc:cxnChg chg="add del">
          <ac:chgData name="David Alonso" userId="60e5f2bd-fcc3-4045-8258-c932d6ffcd7a" providerId="ADAL" clId="{B5184E05-8F9E-43A7-BE65-5965F2DFB044}" dt="2019-12-23T18:46:22.027" v="564" actId="478"/>
          <ac:cxnSpMkLst>
            <pc:docMk/>
            <pc:sldMk cId="603485535" sldId="260"/>
            <ac:cxnSpMk id="4" creationId="{46C22523-DD38-4259-81CC-A59CC7A2A7C3}"/>
          </ac:cxnSpMkLst>
        </pc:cxn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1545037513" sldId="261"/>
        </pc:sldMkLst>
        <pc:spChg chg="mod">
          <ac:chgData name="David Alonso" userId="60e5f2bd-fcc3-4045-8258-c932d6ffcd7a" providerId="ADAL" clId="{B5184E05-8F9E-43A7-BE65-5965F2DFB044}" dt="2019-12-23T14:32:06.467" v="327" actId="1037"/>
          <ac:spMkLst>
            <pc:docMk/>
            <pc:sldMk cId="1545037513" sldId="261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32:45.547" v="340" actId="1035"/>
          <ac:spMkLst>
            <pc:docMk/>
            <pc:sldMk cId="1545037513" sldId="261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11.703" v="129"/>
          <ac:spMkLst>
            <pc:docMk/>
            <pc:sldMk cId="1545037513" sldId="261"/>
            <ac:spMk id="6" creationId="{7C24757A-3E01-4828-A1CD-7BE09EAFDD62}"/>
          </ac:spMkLst>
        </pc:spChg>
        <pc:spChg chg="add">
          <ac:chgData name="David Alonso" userId="60e5f2bd-fcc3-4045-8258-c932d6ffcd7a" providerId="ADAL" clId="{B5184E05-8F9E-43A7-BE65-5965F2DFB044}" dt="2019-12-23T14:15:11.703" v="129"/>
          <ac:spMkLst>
            <pc:docMk/>
            <pc:sldMk cId="1545037513" sldId="261"/>
            <ac:spMk id="7" creationId="{F5645DE4-8081-43C2-88FC-69EE99816934}"/>
          </ac:spMkLst>
        </pc:spChg>
        <pc:picChg chg="add">
          <ac:chgData name="David Alonso" userId="60e5f2bd-fcc3-4045-8258-c932d6ffcd7a" providerId="ADAL" clId="{B5184E05-8F9E-43A7-BE65-5965F2DFB044}" dt="2019-12-23T14:06:31.534" v="49"/>
          <ac:picMkLst>
            <pc:docMk/>
            <pc:sldMk cId="1545037513" sldId="261"/>
            <ac:picMk id="5" creationId="{6400EF5A-1F42-41B7-BC65-6BB672F1588E}"/>
          </ac:picMkLst>
        </pc:picChg>
        <pc:cxnChg chg="add del">
          <ac:chgData name="David Alonso" userId="60e5f2bd-fcc3-4045-8258-c932d6ffcd7a" providerId="ADAL" clId="{B5184E05-8F9E-43A7-BE65-5965F2DFB044}" dt="2019-12-23T18:46:26.041" v="565" actId="478"/>
          <ac:cxnSpMkLst>
            <pc:docMk/>
            <pc:sldMk cId="1545037513" sldId="261"/>
            <ac:cxnSpMk id="4" creationId="{8488600A-ADCD-43F6-910E-ECC8DF46F1B9}"/>
          </ac:cxnSpMkLst>
        </pc:cxnChg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213806118" sldId="262"/>
        </pc:sldMkLst>
        <pc:spChg chg="mod">
          <ac:chgData name="David Alonso" userId="60e5f2bd-fcc3-4045-8258-c932d6ffcd7a" providerId="ADAL" clId="{B5184E05-8F9E-43A7-BE65-5965F2DFB044}" dt="2019-12-23T18:49:12.744" v="607" actId="1035"/>
          <ac:spMkLst>
            <pc:docMk/>
            <pc:sldMk cId="213806118" sldId="262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8:49:02.239" v="600" actId="14100"/>
          <ac:spMkLst>
            <pc:docMk/>
            <pc:sldMk cId="213806118" sldId="262"/>
            <ac:spMk id="3" creationId="{00000000-0000-0000-0000-000000000000}"/>
          </ac:spMkLst>
        </pc:spChg>
        <pc:spChg chg="add mod">
          <ac:chgData name="David Alonso" userId="60e5f2bd-fcc3-4045-8258-c932d6ffcd7a" providerId="ADAL" clId="{B5184E05-8F9E-43A7-BE65-5965F2DFB044}" dt="2019-12-23T14:15:14.742" v="132" actId="368"/>
          <ac:spMkLst>
            <pc:docMk/>
            <pc:sldMk cId="213806118" sldId="262"/>
            <ac:spMk id="6" creationId="{FB5107AD-229A-4AE7-97DF-CF25BD71D835}"/>
          </ac:spMkLst>
        </pc:spChg>
        <pc:spChg chg="add mod">
          <ac:chgData name="David Alonso" userId="60e5f2bd-fcc3-4045-8258-c932d6ffcd7a" providerId="ADAL" clId="{B5184E05-8F9E-43A7-BE65-5965F2DFB044}" dt="2019-12-23T14:15:14.742" v="132" actId="368"/>
          <ac:spMkLst>
            <pc:docMk/>
            <pc:sldMk cId="213806118" sldId="262"/>
            <ac:spMk id="7" creationId="{41487948-F38C-4C0A-953C-6536751D7A1E}"/>
          </ac:spMkLst>
        </pc:spChg>
        <pc:picChg chg="add">
          <ac:chgData name="David Alonso" userId="60e5f2bd-fcc3-4045-8258-c932d6ffcd7a" providerId="ADAL" clId="{B5184E05-8F9E-43A7-BE65-5965F2DFB044}" dt="2019-12-23T14:06:34.533" v="51"/>
          <ac:picMkLst>
            <pc:docMk/>
            <pc:sldMk cId="213806118" sldId="262"/>
            <ac:picMk id="5" creationId="{A59ACE08-7834-4A60-88D0-BE926711D801}"/>
          </ac:picMkLst>
        </pc:picChg>
        <pc:cxnChg chg="add del">
          <ac:chgData name="David Alonso" userId="60e5f2bd-fcc3-4045-8258-c932d6ffcd7a" providerId="ADAL" clId="{B5184E05-8F9E-43A7-BE65-5965F2DFB044}" dt="2019-12-23T18:46:30.275" v="566" actId="478"/>
          <ac:cxnSpMkLst>
            <pc:docMk/>
            <pc:sldMk cId="213806118" sldId="262"/>
            <ac:cxnSpMk id="4" creationId="{C05903DC-A0E0-4FB8-8C8F-6A9016C71CE0}"/>
          </ac:cxnSpMkLst>
        </pc:cxnChg>
      </pc:sldChg>
      <pc:sldChg chg="addSp delSp modSp add modTransition setBg">
        <pc:chgData name="David Alonso" userId="60e5f2bd-fcc3-4045-8258-c932d6ffcd7a" providerId="ADAL" clId="{B5184E05-8F9E-43A7-BE65-5965F2DFB044}" dt="2019-12-23T20:02:22.549" v="788"/>
        <pc:sldMkLst>
          <pc:docMk/>
          <pc:sldMk cId="3421383332" sldId="263"/>
        </pc:sldMkLst>
        <pc:spChg chg="mod">
          <ac:chgData name="David Alonso" userId="60e5f2bd-fcc3-4045-8258-c932d6ffcd7a" providerId="ADAL" clId="{B5184E05-8F9E-43A7-BE65-5965F2DFB044}" dt="2019-12-23T14:34:33.195" v="388" actId="1035"/>
          <ac:spMkLst>
            <pc:docMk/>
            <pc:sldMk cId="3421383332" sldId="263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14:34:47.788" v="398" actId="5793"/>
          <ac:spMkLst>
            <pc:docMk/>
            <pc:sldMk cId="3421383332" sldId="263"/>
            <ac:spMk id="3" creationId="{139E5EF8-56D8-43C8-895F-2D60E8A22705}"/>
          </ac:spMkLst>
        </pc:spChg>
        <pc:spChg chg="add">
          <ac:chgData name="David Alonso" userId="60e5f2bd-fcc3-4045-8258-c932d6ffcd7a" providerId="ADAL" clId="{B5184E05-8F9E-43A7-BE65-5965F2DFB044}" dt="2019-12-23T14:15:18.585" v="134"/>
          <ac:spMkLst>
            <pc:docMk/>
            <pc:sldMk cId="3421383332" sldId="263"/>
            <ac:spMk id="6" creationId="{28655A6C-3A0D-4220-8C8B-C5601E0D3092}"/>
          </ac:spMkLst>
        </pc:spChg>
        <pc:spChg chg="add">
          <ac:chgData name="David Alonso" userId="60e5f2bd-fcc3-4045-8258-c932d6ffcd7a" providerId="ADAL" clId="{B5184E05-8F9E-43A7-BE65-5965F2DFB044}" dt="2019-12-23T14:15:18.585" v="134"/>
          <ac:spMkLst>
            <pc:docMk/>
            <pc:sldMk cId="3421383332" sldId="263"/>
            <ac:spMk id="7" creationId="{CF7FE552-704A-468F-AF46-1E7FD68C9345}"/>
          </ac:spMkLst>
        </pc:spChg>
        <pc:picChg chg="add">
          <ac:chgData name="David Alonso" userId="60e5f2bd-fcc3-4045-8258-c932d6ffcd7a" providerId="ADAL" clId="{B5184E05-8F9E-43A7-BE65-5965F2DFB044}" dt="2019-12-23T14:06:37.377" v="53"/>
          <ac:picMkLst>
            <pc:docMk/>
            <pc:sldMk cId="3421383332" sldId="263"/>
            <ac:picMk id="5" creationId="{3B211D3E-E5DA-485D-8B74-CF6F66037CEC}"/>
          </ac:picMkLst>
        </pc:picChg>
        <pc:cxnChg chg="add del">
          <ac:chgData name="David Alonso" userId="60e5f2bd-fcc3-4045-8258-c932d6ffcd7a" providerId="ADAL" clId="{B5184E05-8F9E-43A7-BE65-5965F2DFB044}" dt="2019-12-23T18:46:38.560" v="568" actId="478"/>
          <ac:cxnSpMkLst>
            <pc:docMk/>
            <pc:sldMk cId="3421383332" sldId="263"/>
            <ac:cxnSpMk id="4" creationId="{2A2E5D5F-A5E5-45D3-A732-906E4E55D3FE}"/>
          </ac:cxnSpMkLst>
        </pc:cxnChg>
      </pc:sldChg>
      <pc:sldChg chg="addSp delSp modSp add modTransition setBg">
        <pc:chgData name="David Alonso" userId="60e5f2bd-fcc3-4045-8258-c932d6ffcd7a" providerId="ADAL" clId="{B5184E05-8F9E-43A7-BE65-5965F2DFB044}" dt="2019-12-23T20:02:22.549" v="788"/>
        <pc:sldMkLst>
          <pc:docMk/>
          <pc:sldMk cId="3787770441" sldId="264"/>
        </pc:sldMkLst>
        <pc:spChg chg="mod">
          <ac:chgData name="David Alonso" userId="60e5f2bd-fcc3-4045-8258-c932d6ffcd7a" providerId="ADAL" clId="{B5184E05-8F9E-43A7-BE65-5965F2DFB044}" dt="2019-12-23T14:55:13.091" v="413" actId="20577"/>
          <ac:spMkLst>
            <pc:docMk/>
            <pc:sldMk cId="3787770441" sldId="264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14:55:30.731" v="438" actId="1037"/>
          <ac:spMkLst>
            <pc:docMk/>
            <pc:sldMk cId="3787770441" sldId="264"/>
            <ac:spMk id="3" creationId="{139E5EF8-56D8-43C8-895F-2D60E8A22705}"/>
          </ac:spMkLst>
        </pc:spChg>
        <pc:spChg chg="add">
          <ac:chgData name="David Alonso" userId="60e5f2bd-fcc3-4045-8258-c932d6ffcd7a" providerId="ADAL" clId="{B5184E05-8F9E-43A7-BE65-5965F2DFB044}" dt="2019-12-23T14:15:21.559" v="136"/>
          <ac:spMkLst>
            <pc:docMk/>
            <pc:sldMk cId="3787770441" sldId="264"/>
            <ac:spMk id="6" creationId="{3580CF06-466A-4571-9B38-30688D120D90}"/>
          </ac:spMkLst>
        </pc:spChg>
        <pc:spChg chg="add">
          <ac:chgData name="David Alonso" userId="60e5f2bd-fcc3-4045-8258-c932d6ffcd7a" providerId="ADAL" clId="{B5184E05-8F9E-43A7-BE65-5965F2DFB044}" dt="2019-12-23T14:15:21.559" v="136"/>
          <ac:spMkLst>
            <pc:docMk/>
            <pc:sldMk cId="3787770441" sldId="264"/>
            <ac:spMk id="7" creationId="{9FAF3B9C-7965-4417-9391-C8FD6FF13103}"/>
          </ac:spMkLst>
        </pc:spChg>
        <pc:picChg chg="add">
          <ac:chgData name="David Alonso" userId="60e5f2bd-fcc3-4045-8258-c932d6ffcd7a" providerId="ADAL" clId="{B5184E05-8F9E-43A7-BE65-5965F2DFB044}" dt="2019-12-23T14:06:40.134" v="55"/>
          <ac:picMkLst>
            <pc:docMk/>
            <pc:sldMk cId="3787770441" sldId="264"/>
            <ac:picMk id="5" creationId="{9871ED4C-106C-45BA-BB93-BFA3DF4E7802}"/>
          </ac:picMkLst>
        </pc:picChg>
        <pc:cxnChg chg="add del">
          <ac:chgData name="David Alonso" userId="60e5f2bd-fcc3-4045-8258-c932d6ffcd7a" providerId="ADAL" clId="{B5184E05-8F9E-43A7-BE65-5965F2DFB044}" dt="2019-12-23T18:46:42.342" v="569" actId="478"/>
          <ac:cxnSpMkLst>
            <pc:docMk/>
            <pc:sldMk cId="3787770441" sldId="264"/>
            <ac:cxnSpMk id="4" creationId="{9DC80238-4AFE-4003-A107-B5BECAF07852}"/>
          </ac:cxnSpMkLst>
        </pc:cxnChg>
      </pc:sldChg>
      <pc:sldChg chg="addSp delSp modSp add modTransition setBg">
        <pc:chgData name="David Alonso" userId="60e5f2bd-fcc3-4045-8258-c932d6ffcd7a" providerId="ADAL" clId="{B5184E05-8F9E-43A7-BE65-5965F2DFB044}" dt="2019-12-23T20:02:22.549" v="788"/>
        <pc:sldMkLst>
          <pc:docMk/>
          <pc:sldMk cId="703056597" sldId="265"/>
        </pc:sldMkLst>
        <pc:spChg chg="mod">
          <ac:chgData name="David Alonso" userId="60e5f2bd-fcc3-4045-8258-c932d6ffcd7a" providerId="ADAL" clId="{B5184E05-8F9E-43A7-BE65-5965F2DFB044}" dt="2019-12-23T19:45:21.580" v="630" actId="20577"/>
          <ac:spMkLst>
            <pc:docMk/>
            <pc:sldMk cId="703056597" sldId="265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19:44:59.766" v="621" actId="14100"/>
          <ac:spMkLst>
            <pc:docMk/>
            <pc:sldMk cId="703056597" sldId="265"/>
            <ac:spMk id="3" creationId="{139E5EF8-56D8-43C8-895F-2D60E8A22705}"/>
          </ac:spMkLst>
        </pc:spChg>
        <pc:spChg chg="add">
          <ac:chgData name="David Alonso" userId="60e5f2bd-fcc3-4045-8258-c932d6ffcd7a" providerId="ADAL" clId="{B5184E05-8F9E-43A7-BE65-5965F2DFB044}" dt="2019-12-23T14:15:27.268" v="140"/>
          <ac:spMkLst>
            <pc:docMk/>
            <pc:sldMk cId="703056597" sldId="265"/>
            <ac:spMk id="6" creationId="{19DE6B77-9EA6-4A1A-B58C-E91E89A267D0}"/>
          </ac:spMkLst>
        </pc:spChg>
        <pc:spChg chg="add">
          <ac:chgData name="David Alonso" userId="60e5f2bd-fcc3-4045-8258-c932d6ffcd7a" providerId="ADAL" clId="{B5184E05-8F9E-43A7-BE65-5965F2DFB044}" dt="2019-12-23T14:15:27.268" v="140"/>
          <ac:spMkLst>
            <pc:docMk/>
            <pc:sldMk cId="703056597" sldId="265"/>
            <ac:spMk id="7" creationId="{77D6BF71-46ED-4DFF-9171-88261B1072AD}"/>
          </ac:spMkLst>
        </pc:spChg>
        <pc:picChg chg="add">
          <ac:chgData name="David Alonso" userId="60e5f2bd-fcc3-4045-8258-c932d6ffcd7a" providerId="ADAL" clId="{B5184E05-8F9E-43A7-BE65-5965F2DFB044}" dt="2019-12-23T14:06:45.861" v="59"/>
          <ac:picMkLst>
            <pc:docMk/>
            <pc:sldMk cId="703056597" sldId="265"/>
            <ac:picMk id="5" creationId="{255A1AF2-F92F-478F-B63C-2E437B85626A}"/>
          </ac:picMkLst>
        </pc:picChg>
        <pc:cxnChg chg="add del">
          <ac:chgData name="David Alonso" userId="60e5f2bd-fcc3-4045-8258-c932d6ffcd7a" providerId="ADAL" clId="{B5184E05-8F9E-43A7-BE65-5965F2DFB044}" dt="2019-12-23T18:46:55.571" v="572" actId="478"/>
          <ac:cxnSpMkLst>
            <pc:docMk/>
            <pc:sldMk cId="703056597" sldId="265"/>
            <ac:cxnSpMk id="4" creationId="{5E2A5A62-F8AB-4899-B83C-F06E48509D28}"/>
          </ac:cxnSpMkLst>
        </pc:cxnChg>
      </pc:sldChg>
      <pc:sldChg chg="addSp delSp modSp add modTransition setBg">
        <pc:chgData name="David Alonso" userId="60e5f2bd-fcc3-4045-8258-c932d6ffcd7a" providerId="ADAL" clId="{B5184E05-8F9E-43A7-BE65-5965F2DFB044}" dt="2019-12-23T20:02:22.549" v="788"/>
        <pc:sldMkLst>
          <pc:docMk/>
          <pc:sldMk cId="2772506562" sldId="266"/>
        </pc:sldMkLst>
        <pc:spChg chg="mod">
          <ac:chgData name="David Alonso" userId="60e5f2bd-fcc3-4045-8258-c932d6ffcd7a" providerId="ADAL" clId="{B5184E05-8F9E-43A7-BE65-5965F2DFB044}" dt="2019-12-23T14:56:09.444" v="453" actId="1038"/>
          <ac:spMkLst>
            <pc:docMk/>
            <pc:sldMk cId="2772506562" sldId="266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14:56:29.866" v="476" actId="5793"/>
          <ac:spMkLst>
            <pc:docMk/>
            <pc:sldMk cId="2772506562" sldId="266"/>
            <ac:spMk id="3" creationId="{139E5EF8-56D8-43C8-895F-2D60E8A22705}"/>
          </ac:spMkLst>
        </pc:spChg>
        <pc:spChg chg="add">
          <ac:chgData name="David Alonso" userId="60e5f2bd-fcc3-4045-8258-c932d6ffcd7a" providerId="ADAL" clId="{B5184E05-8F9E-43A7-BE65-5965F2DFB044}" dt="2019-12-23T14:15:24.360" v="138"/>
          <ac:spMkLst>
            <pc:docMk/>
            <pc:sldMk cId="2772506562" sldId="266"/>
            <ac:spMk id="6" creationId="{A612668A-D952-431D-861D-6735B2742A98}"/>
          </ac:spMkLst>
        </pc:spChg>
        <pc:spChg chg="add">
          <ac:chgData name="David Alonso" userId="60e5f2bd-fcc3-4045-8258-c932d6ffcd7a" providerId="ADAL" clId="{B5184E05-8F9E-43A7-BE65-5965F2DFB044}" dt="2019-12-23T14:15:24.360" v="138"/>
          <ac:spMkLst>
            <pc:docMk/>
            <pc:sldMk cId="2772506562" sldId="266"/>
            <ac:spMk id="7" creationId="{0D75C21F-A6CD-40B1-A288-03CEA94A2043}"/>
          </ac:spMkLst>
        </pc:spChg>
        <pc:picChg chg="add">
          <ac:chgData name="David Alonso" userId="60e5f2bd-fcc3-4045-8258-c932d6ffcd7a" providerId="ADAL" clId="{B5184E05-8F9E-43A7-BE65-5965F2DFB044}" dt="2019-12-23T14:06:43.038" v="57"/>
          <ac:picMkLst>
            <pc:docMk/>
            <pc:sldMk cId="2772506562" sldId="266"/>
            <ac:picMk id="5" creationId="{293B50B6-43A1-4CE3-833B-1467345F8DD9}"/>
          </ac:picMkLst>
        </pc:picChg>
        <pc:cxnChg chg="add del">
          <ac:chgData name="David Alonso" userId="60e5f2bd-fcc3-4045-8258-c932d6ffcd7a" providerId="ADAL" clId="{B5184E05-8F9E-43A7-BE65-5965F2DFB044}" dt="2019-12-23T18:46:51.104" v="571" actId="478"/>
          <ac:cxnSpMkLst>
            <pc:docMk/>
            <pc:sldMk cId="2772506562" sldId="266"/>
            <ac:cxnSpMk id="4" creationId="{521DFB8B-C373-4F4F-BA22-B8CE2AABF0DC}"/>
          </ac:cxnSpMkLst>
        </pc:cxnChg>
      </pc:sldChg>
      <pc:sldChg chg="addSp add del">
        <pc:chgData name="David Alonso" userId="60e5f2bd-fcc3-4045-8258-c932d6ffcd7a" providerId="ADAL" clId="{B5184E05-8F9E-43A7-BE65-5965F2DFB044}" dt="2019-12-23T14:18:20.109" v="144" actId="47"/>
        <pc:sldMkLst>
          <pc:docMk/>
          <pc:sldMk cId="3023223668" sldId="267"/>
        </pc:sldMkLst>
        <pc:spChg chg="add">
          <ac:chgData name="David Alonso" userId="60e5f2bd-fcc3-4045-8258-c932d6ffcd7a" providerId="ADAL" clId="{B5184E05-8F9E-43A7-BE65-5965F2DFB044}" dt="2019-12-23T14:14:52.600" v="120"/>
          <ac:spMkLst>
            <pc:docMk/>
            <pc:sldMk cId="3023223668" sldId="267"/>
            <ac:spMk id="8" creationId="{32CABCCE-FA92-44EE-AB8D-3BA95A7C72ED}"/>
          </ac:spMkLst>
        </pc:spChg>
        <pc:spChg chg="add">
          <ac:chgData name="David Alonso" userId="60e5f2bd-fcc3-4045-8258-c932d6ffcd7a" providerId="ADAL" clId="{B5184E05-8F9E-43A7-BE65-5965F2DFB044}" dt="2019-12-23T14:14:52.600" v="120"/>
          <ac:spMkLst>
            <pc:docMk/>
            <pc:sldMk cId="3023223668" sldId="267"/>
            <ac:spMk id="9" creationId="{DB1EDEB2-6EED-4A95-B57C-DA8829313214}"/>
          </ac:spMkLst>
        </pc:spChg>
        <pc:picChg chg="add">
          <ac:chgData name="David Alonso" userId="60e5f2bd-fcc3-4045-8258-c932d6ffcd7a" providerId="ADAL" clId="{B5184E05-8F9E-43A7-BE65-5965F2DFB044}" dt="2019-12-23T14:06:13.905" v="40"/>
          <ac:picMkLst>
            <pc:docMk/>
            <pc:sldMk cId="3023223668" sldId="267"/>
            <ac:picMk id="7" creationId="{026BB12A-8088-485B-A509-6EB6C9148C67}"/>
          </ac:picMkLst>
        </pc:picChg>
        <pc:cxnChg chg="add">
          <ac:chgData name="David Alonso" userId="60e5f2bd-fcc3-4045-8258-c932d6ffcd7a" providerId="ADAL" clId="{B5184E05-8F9E-43A7-BE65-5965F2DFB044}" dt="2019-12-23T14:06:13.905" v="40"/>
          <ac:cxnSpMkLst>
            <pc:docMk/>
            <pc:sldMk cId="3023223668" sldId="267"/>
            <ac:cxnSpMk id="6" creationId="{2CC3228C-956C-4FAB-AC32-35AEB5AD38D0}"/>
          </ac:cxnSpMkLst>
        </pc:cxnChg>
      </pc:sldChg>
      <pc:sldChg chg="addSp add del">
        <pc:chgData name="David Alonso" userId="60e5f2bd-fcc3-4045-8258-c932d6ffcd7a" providerId="ADAL" clId="{B5184E05-8F9E-43A7-BE65-5965F2DFB044}" dt="2019-12-23T14:22:28.475" v="177" actId="47"/>
        <pc:sldMkLst>
          <pc:docMk/>
          <pc:sldMk cId="350940991" sldId="268"/>
        </pc:sldMkLst>
        <pc:spChg chg="add">
          <ac:chgData name="David Alonso" userId="60e5f2bd-fcc3-4045-8258-c932d6ffcd7a" providerId="ADAL" clId="{B5184E05-8F9E-43A7-BE65-5965F2DFB044}" dt="2019-12-23T14:14:56.329" v="122"/>
          <ac:spMkLst>
            <pc:docMk/>
            <pc:sldMk cId="350940991" sldId="268"/>
            <ac:spMk id="6" creationId="{7AD02D4F-33D9-429D-8D21-A4D5D1383514}"/>
          </ac:spMkLst>
        </pc:spChg>
        <pc:spChg chg="add">
          <ac:chgData name="David Alonso" userId="60e5f2bd-fcc3-4045-8258-c932d6ffcd7a" providerId="ADAL" clId="{B5184E05-8F9E-43A7-BE65-5965F2DFB044}" dt="2019-12-23T14:14:56.329" v="122"/>
          <ac:spMkLst>
            <pc:docMk/>
            <pc:sldMk cId="350940991" sldId="268"/>
            <ac:spMk id="7" creationId="{883E47E0-3D0B-4744-A3AB-9279CA307565}"/>
          </ac:spMkLst>
        </pc:spChg>
        <pc:picChg chg="add">
          <ac:chgData name="David Alonso" userId="60e5f2bd-fcc3-4045-8258-c932d6ffcd7a" providerId="ADAL" clId="{B5184E05-8F9E-43A7-BE65-5965F2DFB044}" dt="2019-12-23T14:06:19.355" v="42"/>
          <ac:picMkLst>
            <pc:docMk/>
            <pc:sldMk cId="350940991" sldId="268"/>
            <ac:picMk id="5" creationId="{8DE39D3F-BC74-4DD6-A357-13028460E818}"/>
          </ac:picMkLst>
        </pc:picChg>
        <pc:cxnChg chg="add">
          <ac:chgData name="David Alonso" userId="60e5f2bd-fcc3-4045-8258-c932d6ffcd7a" providerId="ADAL" clId="{B5184E05-8F9E-43A7-BE65-5965F2DFB044}" dt="2019-12-23T14:06:19.355" v="42"/>
          <ac:cxnSpMkLst>
            <pc:docMk/>
            <pc:sldMk cId="350940991" sldId="268"/>
            <ac:cxnSpMk id="4" creationId="{32721F18-EBEF-415D-AEE6-5D1A49254CEA}"/>
          </ac:cxnSpMkLst>
        </pc:cxnChg>
      </pc:sldChg>
      <pc:sldChg chg="addSp modSp add del">
        <pc:chgData name="David Alonso" userId="60e5f2bd-fcc3-4045-8258-c932d6ffcd7a" providerId="ADAL" clId="{B5184E05-8F9E-43A7-BE65-5965F2DFB044}" dt="2019-12-23T14:25:43.495" v="234" actId="47"/>
        <pc:sldMkLst>
          <pc:docMk/>
          <pc:sldMk cId="3710249031" sldId="269"/>
        </pc:sldMkLst>
        <pc:spChg chg="mod">
          <ac:chgData name="David Alonso" userId="60e5f2bd-fcc3-4045-8258-c932d6ffcd7a" providerId="ADAL" clId="{B5184E05-8F9E-43A7-BE65-5965F2DFB044}" dt="2019-12-23T14:25:21.994" v="232" actId="255"/>
          <ac:spMkLst>
            <pc:docMk/>
            <pc:sldMk cId="3710249031" sldId="269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25:33.669" v="233" actId="14100"/>
          <ac:spMkLst>
            <pc:docMk/>
            <pc:sldMk cId="3710249031" sldId="269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01.975" v="124"/>
          <ac:spMkLst>
            <pc:docMk/>
            <pc:sldMk cId="3710249031" sldId="269"/>
            <ac:spMk id="6" creationId="{4B67AD09-1C23-4BDE-A1A4-39CA1CC62354}"/>
          </ac:spMkLst>
        </pc:spChg>
        <pc:spChg chg="add">
          <ac:chgData name="David Alonso" userId="60e5f2bd-fcc3-4045-8258-c932d6ffcd7a" providerId="ADAL" clId="{B5184E05-8F9E-43A7-BE65-5965F2DFB044}" dt="2019-12-23T14:15:01.975" v="124"/>
          <ac:spMkLst>
            <pc:docMk/>
            <pc:sldMk cId="3710249031" sldId="269"/>
            <ac:spMk id="7" creationId="{49D76B11-F1EE-4646-8D17-8AF52F11CE43}"/>
          </ac:spMkLst>
        </pc:spChg>
        <pc:picChg chg="add">
          <ac:chgData name="David Alonso" userId="60e5f2bd-fcc3-4045-8258-c932d6ffcd7a" providerId="ADAL" clId="{B5184E05-8F9E-43A7-BE65-5965F2DFB044}" dt="2019-12-23T14:06:23.438" v="44"/>
          <ac:picMkLst>
            <pc:docMk/>
            <pc:sldMk cId="3710249031" sldId="269"/>
            <ac:picMk id="5" creationId="{09F7401F-3C30-4A28-8397-EC526755410E}"/>
          </ac:picMkLst>
        </pc:picChg>
        <pc:cxnChg chg="add">
          <ac:chgData name="David Alonso" userId="60e5f2bd-fcc3-4045-8258-c932d6ffcd7a" providerId="ADAL" clId="{B5184E05-8F9E-43A7-BE65-5965F2DFB044}" dt="2019-12-23T14:06:23.438" v="44"/>
          <ac:cxnSpMkLst>
            <pc:docMk/>
            <pc:sldMk cId="3710249031" sldId="269"/>
            <ac:cxnSpMk id="4" creationId="{5A8DBD65-4FF0-43DE-9104-7A30858DF180}"/>
          </ac:cxnSpMkLst>
        </pc:cxnChg>
      </pc:sldChg>
      <pc:sldChg chg="addSp add del">
        <pc:chgData name="David Alonso" userId="60e5f2bd-fcc3-4045-8258-c932d6ffcd7a" providerId="ADAL" clId="{B5184E05-8F9E-43A7-BE65-5965F2DFB044}" dt="2019-12-23T14:26:47.959" v="265" actId="47"/>
        <pc:sldMkLst>
          <pc:docMk/>
          <pc:sldMk cId="784846490" sldId="270"/>
        </pc:sldMkLst>
        <pc:spChg chg="add">
          <ac:chgData name="David Alonso" userId="60e5f2bd-fcc3-4045-8258-c932d6ffcd7a" providerId="ADAL" clId="{B5184E05-8F9E-43A7-BE65-5965F2DFB044}" dt="2019-12-23T14:15:05.661" v="126"/>
          <ac:spMkLst>
            <pc:docMk/>
            <pc:sldMk cId="784846490" sldId="270"/>
            <ac:spMk id="6" creationId="{18A5F328-2B0D-4C96-8367-662A2BE113B5}"/>
          </ac:spMkLst>
        </pc:spChg>
        <pc:spChg chg="add">
          <ac:chgData name="David Alonso" userId="60e5f2bd-fcc3-4045-8258-c932d6ffcd7a" providerId="ADAL" clId="{B5184E05-8F9E-43A7-BE65-5965F2DFB044}" dt="2019-12-23T14:15:05.661" v="126"/>
          <ac:spMkLst>
            <pc:docMk/>
            <pc:sldMk cId="784846490" sldId="270"/>
            <ac:spMk id="7" creationId="{25698C68-6AD1-4404-979E-BA217CE5FC36}"/>
          </ac:spMkLst>
        </pc:spChg>
        <pc:picChg chg="add">
          <ac:chgData name="David Alonso" userId="60e5f2bd-fcc3-4045-8258-c932d6ffcd7a" providerId="ADAL" clId="{B5184E05-8F9E-43A7-BE65-5965F2DFB044}" dt="2019-12-23T14:06:26.579" v="46"/>
          <ac:picMkLst>
            <pc:docMk/>
            <pc:sldMk cId="784846490" sldId="270"/>
            <ac:picMk id="5" creationId="{6FF6A7CD-E1D7-470D-A1D7-9B479F609206}"/>
          </ac:picMkLst>
        </pc:picChg>
        <pc:cxnChg chg="add">
          <ac:chgData name="David Alonso" userId="60e5f2bd-fcc3-4045-8258-c932d6ffcd7a" providerId="ADAL" clId="{B5184E05-8F9E-43A7-BE65-5965F2DFB044}" dt="2019-12-23T14:06:26.579" v="46"/>
          <ac:cxnSpMkLst>
            <pc:docMk/>
            <pc:sldMk cId="784846490" sldId="270"/>
            <ac:cxnSpMk id="4" creationId="{EC337FBA-1330-45D4-B3DB-FEF45B9C2560}"/>
          </ac:cxnSpMkLst>
        </pc:cxnChg>
      </pc:sldChg>
      <pc:sldChg chg="addSp modSp add del">
        <pc:chgData name="David Alonso" userId="60e5f2bd-fcc3-4045-8258-c932d6ffcd7a" providerId="ADAL" clId="{B5184E05-8F9E-43A7-BE65-5965F2DFB044}" dt="2019-12-23T14:31:46.466" v="311" actId="47"/>
        <pc:sldMkLst>
          <pc:docMk/>
          <pc:sldMk cId="1688045886" sldId="271"/>
        </pc:sldMkLst>
        <pc:spChg chg="mod">
          <ac:chgData name="David Alonso" userId="60e5f2bd-fcc3-4045-8258-c932d6ffcd7a" providerId="ADAL" clId="{B5184E05-8F9E-43A7-BE65-5965F2DFB044}" dt="2019-12-23T14:05:18.750" v="32" actId="27636"/>
          <ac:spMkLst>
            <pc:docMk/>
            <pc:sldMk cId="1688045886" sldId="271"/>
            <ac:spMk id="3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10.245" v="128"/>
          <ac:spMkLst>
            <pc:docMk/>
            <pc:sldMk cId="1688045886" sldId="271"/>
            <ac:spMk id="6" creationId="{7D78AC64-3E36-46D1-A439-ABFECCDB0970}"/>
          </ac:spMkLst>
        </pc:spChg>
        <pc:spChg chg="add">
          <ac:chgData name="David Alonso" userId="60e5f2bd-fcc3-4045-8258-c932d6ffcd7a" providerId="ADAL" clId="{B5184E05-8F9E-43A7-BE65-5965F2DFB044}" dt="2019-12-23T14:15:10.245" v="128"/>
          <ac:spMkLst>
            <pc:docMk/>
            <pc:sldMk cId="1688045886" sldId="271"/>
            <ac:spMk id="7" creationId="{4E59886F-29F2-486D-A262-E200B25BE76E}"/>
          </ac:spMkLst>
        </pc:spChg>
        <pc:picChg chg="add">
          <ac:chgData name="David Alonso" userId="60e5f2bd-fcc3-4045-8258-c932d6ffcd7a" providerId="ADAL" clId="{B5184E05-8F9E-43A7-BE65-5965F2DFB044}" dt="2019-12-23T14:06:30.058" v="48"/>
          <ac:picMkLst>
            <pc:docMk/>
            <pc:sldMk cId="1688045886" sldId="271"/>
            <ac:picMk id="5" creationId="{C5FF2BB0-677B-4F91-9E80-EE5A1680B7FC}"/>
          </ac:picMkLst>
        </pc:picChg>
        <pc:cxnChg chg="add">
          <ac:chgData name="David Alonso" userId="60e5f2bd-fcc3-4045-8258-c932d6ffcd7a" providerId="ADAL" clId="{B5184E05-8F9E-43A7-BE65-5965F2DFB044}" dt="2019-12-23T14:06:30.058" v="48"/>
          <ac:cxnSpMkLst>
            <pc:docMk/>
            <pc:sldMk cId="1688045886" sldId="271"/>
            <ac:cxnSpMk id="4" creationId="{64D1CFB7-CCF1-46D8-830A-C7B36C2237FD}"/>
          </ac:cxnSpMkLst>
        </pc:cxnChg>
      </pc:sldChg>
      <pc:sldChg chg="addSp modSp add del">
        <pc:chgData name="David Alonso" userId="60e5f2bd-fcc3-4045-8258-c932d6ffcd7a" providerId="ADAL" clId="{B5184E05-8F9E-43A7-BE65-5965F2DFB044}" dt="2019-12-23T14:33:07.862" v="343" actId="47"/>
        <pc:sldMkLst>
          <pc:docMk/>
          <pc:sldMk cId="1334903519" sldId="272"/>
        </pc:sldMkLst>
        <pc:spChg chg="mod">
          <ac:chgData name="David Alonso" userId="60e5f2bd-fcc3-4045-8258-c932d6ffcd7a" providerId="ADAL" clId="{B5184E05-8F9E-43A7-BE65-5965F2DFB044}" dt="2019-12-23T14:05:18.770" v="34" actId="27636"/>
          <ac:spMkLst>
            <pc:docMk/>
            <pc:sldMk cId="1334903519" sldId="272"/>
            <ac:spMk id="2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5:13.151" v="130"/>
          <ac:spMkLst>
            <pc:docMk/>
            <pc:sldMk cId="1334903519" sldId="272"/>
            <ac:spMk id="6" creationId="{38749FDD-002D-4959-A0ED-62AF7D447790}"/>
          </ac:spMkLst>
        </pc:spChg>
        <pc:spChg chg="add">
          <ac:chgData name="David Alonso" userId="60e5f2bd-fcc3-4045-8258-c932d6ffcd7a" providerId="ADAL" clId="{B5184E05-8F9E-43A7-BE65-5965F2DFB044}" dt="2019-12-23T14:15:13.151" v="130"/>
          <ac:spMkLst>
            <pc:docMk/>
            <pc:sldMk cId="1334903519" sldId="272"/>
            <ac:spMk id="7" creationId="{4DAC03F2-817A-449B-B7DA-F7CAC2DE7269}"/>
          </ac:spMkLst>
        </pc:spChg>
        <pc:picChg chg="add">
          <ac:chgData name="David Alonso" userId="60e5f2bd-fcc3-4045-8258-c932d6ffcd7a" providerId="ADAL" clId="{B5184E05-8F9E-43A7-BE65-5965F2DFB044}" dt="2019-12-23T14:06:33.183" v="50"/>
          <ac:picMkLst>
            <pc:docMk/>
            <pc:sldMk cId="1334903519" sldId="272"/>
            <ac:picMk id="5" creationId="{1213D8D4-B510-406C-B0A1-8B9C4344F4D1}"/>
          </ac:picMkLst>
        </pc:picChg>
        <pc:cxnChg chg="add">
          <ac:chgData name="David Alonso" userId="60e5f2bd-fcc3-4045-8258-c932d6ffcd7a" providerId="ADAL" clId="{B5184E05-8F9E-43A7-BE65-5965F2DFB044}" dt="2019-12-23T14:06:33.183" v="50"/>
          <ac:cxnSpMkLst>
            <pc:docMk/>
            <pc:sldMk cId="1334903519" sldId="272"/>
            <ac:cxnSpMk id="4" creationId="{EC346D92-77E8-4607-B98E-C1DC0CE7E884}"/>
          </ac:cxnSpMkLst>
        </pc:cxnChg>
      </pc:sldChg>
      <pc:sldChg chg="addSp add del">
        <pc:chgData name="David Alonso" userId="60e5f2bd-fcc3-4045-8258-c932d6ffcd7a" providerId="ADAL" clId="{B5184E05-8F9E-43A7-BE65-5965F2DFB044}" dt="2019-12-23T14:34:15.016" v="369" actId="47"/>
        <pc:sldMkLst>
          <pc:docMk/>
          <pc:sldMk cId="2740369325" sldId="273"/>
        </pc:sldMkLst>
        <pc:spChg chg="add">
          <ac:chgData name="David Alonso" userId="60e5f2bd-fcc3-4045-8258-c932d6ffcd7a" providerId="ADAL" clId="{B5184E05-8F9E-43A7-BE65-5965F2DFB044}" dt="2019-12-23T14:15:17.177" v="133"/>
          <ac:spMkLst>
            <pc:docMk/>
            <pc:sldMk cId="2740369325" sldId="273"/>
            <ac:spMk id="6" creationId="{9F4C25DC-F7C7-47D2-BC14-D7E3EA78B504}"/>
          </ac:spMkLst>
        </pc:spChg>
        <pc:spChg chg="add">
          <ac:chgData name="David Alonso" userId="60e5f2bd-fcc3-4045-8258-c932d6ffcd7a" providerId="ADAL" clId="{B5184E05-8F9E-43A7-BE65-5965F2DFB044}" dt="2019-12-23T14:15:17.177" v="133"/>
          <ac:spMkLst>
            <pc:docMk/>
            <pc:sldMk cId="2740369325" sldId="273"/>
            <ac:spMk id="7" creationId="{522FF93E-1450-4A08-B4D1-DA8815465412}"/>
          </ac:spMkLst>
        </pc:spChg>
        <pc:picChg chg="add">
          <ac:chgData name="David Alonso" userId="60e5f2bd-fcc3-4045-8258-c932d6ffcd7a" providerId="ADAL" clId="{B5184E05-8F9E-43A7-BE65-5965F2DFB044}" dt="2019-12-23T14:06:36.062" v="52"/>
          <ac:picMkLst>
            <pc:docMk/>
            <pc:sldMk cId="2740369325" sldId="273"/>
            <ac:picMk id="5" creationId="{305BE4CD-14A6-43D8-8558-AA07FF095174}"/>
          </ac:picMkLst>
        </pc:picChg>
        <pc:cxnChg chg="add">
          <ac:chgData name="David Alonso" userId="60e5f2bd-fcc3-4045-8258-c932d6ffcd7a" providerId="ADAL" clId="{B5184E05-8F9E-43A7-BE65-5965F2DFB044}" dt="2019-12-23T14:06:36.062" v="52"/>
          <ac:cxnSpMkLst>
            <pc:docMk/>
            <pc:sldMk cId="2740369325" sldId="273"/>
            <ac:cxnSpMk id="4" creationId="{55190AA4-C00F-4F40-9563-7E4A428660D3}"/>
          </ac:cxnSpMkLst>
        </pc:cxnChg>
      </pc:sldChg>
      <pc:sldChg chg="addSp add del">
        <pc:chgData name="David Alonso" userId="60e5f2bd-fcc3-4045-8258-c932d6ffcd7a" providerId="ADAL" clId="{B5184E05-8F9E-43A7-BE65-5965F2DFB044}" dt="2019-12-23T14:34:54.807" v="401" actId="47"/>
        <pc:sldMkLst>
          <pc:docMk/>
          <pc:sldMk cId="3353052816" sldId="274"/>
        </pc:sldMkLst>
        <pc:spChg chg="add">
          <ac:chgData name="David Alonso" userId="60e5f2bd-fcc3-4045-8258-c932d6ffcd7a" providerId="ADAL" clId="{B5184E05-8F9E-43A7-BE65-5965F2DFB044}" dt="2019-12-23T14:15:20.193" v="135"/>
          <ac:spMkLst>
            <pc:docMk/>
            <pc:sldMk cId="3353052816" sldId="274"/>
            <ac:spMk id="6" creationId="{1B23D8D5-4F0B-4502-81EC-927B2D8F229D}"/>
          </ac:spMkLst>
        </pc:spChg>
        <pc:spChg chg="add">
          <ac:chgData name="David Alonso" userId="60e5f2bd-fcc3-4045-8258-c932d6ffcd7a" providerId="ADAL" clId="{B5184E05-8F9E-43A7-BE65-5965F2DFB044}" dt="2019-12-23T14:15:20.193" v="135"/>
          <ac:spMkLst>
            <pc:docMk/>
            <pc:sldMk cId="3353052816" sldId="274"/>
            <ac:spMk id="7" creationId="{AD7A3493-BC0A-49E2-B5FA-57D0B6E26E45}"/>
          </ac:spMkLst>
        </pc:spChg>
        <pc:picChg chg="add">
          <ac:chgData name="David Alonso" userId="60e5f2bd-fcc3-4045-8258-c932d6ffcd7a" providerId="ADAL" clId="{B5184E05-8F9E-43A7-BE65-5965F2DFB044}" dt="2019-12-23T14:06:38.727" v="54"/>
          <ac:picMkLst>
            <pc:docMk/>
            <pc:sldMk cId="3353052816" sldId="274"/>
            <ac:picMk id="5" creationId="{4DA30236-291F-4492-B518-112D1A1FF893}"/>
          </ac:picMkLst>
        </pc:picChg>
        <pc:cxnChg chg="add">
          <ac:chgData name="David Alonso" userId="60e5f2bd-fcc3-4045-8258-c932d6ffcd7a" providerId="ADAL" clId="{B5184E05-8F9E-43A7-BE65-5965F2DFB044}" dt="2019-12-23T14:06:38.727" v="54"/>
          <ac:cxnSpMkLst>
            <pc:docMk/>
            <pc:sldMk cId="3353052816" sldId="274"/>
            <ac:cxnSpMk id="4" creationId="{987F6239-D34F-42A7-8790-77B3C28D1E9A}"/>
          </ac:cxnSpMkLst>
        </pc:cxnChg>
      </pc:sldChg>
      <pc:sldChg chg="addSp add del">
        <pc:chgData name="David Alonso" userId="60e5f2bd-fcc3-4045-8258-c932d6ffcd7a" providerId="ADAL" clId="{B5184E05-8F9E-43A7-BE65-5965F2DFB044}" dt="2019-12-23T14:55:42.873" v="441" actId="47"/>
        <pc:sldMkLst>
          <pc:docMk/>
          <pc:sldMk cId="541103193" sldId="275"/>
        </pc:sldMkLst>
        <pc:spChg chg="add">
          <ac:chgData name="David Alonso" userId="60e5f2bd-fcc3-4045-8258-c932d6ffcd7a" providerId="ADAL" clId="{B5184E05-8F9E-43A7-BE65-5965F2DFB044}" dt="2019-12-23T14:15:23.015" v="137"/>
          <ac:spMkLst>
            <pc:docMk/>
            <pc:sldMk cId="541103193" sldId="275"/>
            <ac:spMk id="6" creationId="{552AA394-FE88-4B8C-B37B-5CBF2830B5E3}"/>
          </ac:spMkLst>
        </pc:spChg>
        <pc:spChg chg="add">
          <ac:chgData name="David Alonso" userId="60e5f2bd-fcc3-4045-8258-c932d6ffcd7a" providerId="ADAL" clId="{B5184E05-8F9E-43A7-BE65-5965F2DFB044}" dt="2019-12-23T14:15:23.015" v="137"/>
          <ac:spMkLst>
            <pc:docMk/>
            <pc:sldMk cId="541103193" sldId="275"/>
            <ac:spMk id="7" creationId="{0D4F6AD2-6E10-46B7-8D86-B63DDEBAD01C}"/>
          </ac:spMkLst>
        </pc:spChg>
        <pc:picChg chg="add">
          <ac:chgData name="David Alonso" userId="60e5f2bd-fcc3-4045-8258-c932d6ffcd7a" providerId="ADAL" clId="{B5184E05-8F9E-43A7-BE65-5965F2DFB044}" dt="2019-12-23T14:06:41.526" v="56"/>
          <ac:picMkLst>
            <pc:docMk/>
            <pc:sldMk cId="541103193" sldId="275"/>
            <ac:picMk id="5" creationId="{5837A533-86E1-48C5-97E6-E41304D48C7E}"/>
          </ac:picMkLst>
        </pc:picChg>
        <pc:cxnChg chg="add">
          <ac:chgData name="David Alonso" userId="60e5f2bd-fcc3-4045-8258-c932d6ffcd7a" providerId="ADAL" clId="{B5184E05-8F9E-43A7-BE65-5965F2DFB044}" dt="2019-12-23T14:06:41.526" v="56"/>
          <ac:cxnSpMkLst>
            <pc:docMk/>
            <pc:sldMk cId="541103193" sldId="275"/>
            <ac:cxnSpMk id="4" creationId="{5B12F96F-0DDD-4F0E-A4E5-0BC951D5FFCA}"/>
          </ac:cxnSpMkLst>
        </pc:cxnChg>
      </pc:sldChg>
      <pc:sldChg chg="addSp add del">
        <pc:chgData name="David Alonso" userId="60e5f2bd-fcc3-4045-8258-c932d6ffcd7a" providerId="ADAL" clId="{B5184E05-8F9E-43A7-BE65-5965F2DFB044}" dt="2019-12-23T14:56:40.785" v="479" actId="47"/>
        <pc:sldMkLst>
          <pc:docMk/>
          <pc:sldMk cId="1490405845" sldId="276"/>
        </pc:sldMkLst>
        <pc:spChg chg="add">
          <ac:chgData name="David Alonso" userId="60e5f2bd-fcc3-4045-8258-c932d6ffcd7a" providerId="ADAL" clId="{B5184E05-8F9E-43A7-BE65-5965F2DFB044}" dt="2019-12-23T14:15:25.865" v="139"/>
          <ac:spMkLst>
            <pc:docMk/>
            <pc:sldMk cId="1490405845" sldId="276"/>
            <ac:spMk id="6" creationId="{BECCA6C1-F03F-4B82-9DA6-D63716CAE439}"/>
          </ac:spMkLst>
        </pc:spChg>
        <pc:spChg chg="add">
          <ac:chgData name="David Alonso" userId="60e5f2bd-fcc3-4045-8258-c932d6ffcd7a" providerId="ADAL" clId="{B5184E05-8F9E-43A7-BE65-5965F2DFB044}" dt="2019-12-23T14:15:25.865" v="139"/>
          <ac:spMkLst>
            <pc:docMk/>
            <pc:sldMk cId="1490405845" sldId="276"/>
            <ac:spMk id="7" creationId="{DEAE9BFC-CDE1-4ECB-B590-7CE6A530891F}"/>
          </ac:spMkLst>
        </pc:spChg>
        <pc:picChg chg="add">
          <ac:chgData name="David Alonso" userId="60e5f2bd-fcc3-4045-8258-c932d6ffcd7a" providerId="ADAL" clId="{B5184E05-8F9E-43A7-BE65-5965F2DFB044}" dt="2019-12-23T14:06:44.466" v="58"/>
          <ac:picMkLst>
            <pc:docMk/>
            <pc:sldMk cId="1490405845" sldId="276"/>
            <ac:picMk id="5" creationId="{26E3B111-8210-401F-814C-932E03BD12CD}"/>
          </ac:picMkLst>
        </pc:picChg>
        <pc:cxnChg chg="add">
          <ac:chgData name="David Alonso" userId="60e5f2bd-fcc3-4045-8258-c932d6ffcd7a" providerId="ADAL" clId="{B5184E05-8F9E-43A7-BE65-5965F2DFB044}" dt="2019-12-23T14:06:44.466" v="58"/>
          <ac:cxnSpMkLst>
            <pc:docMk/>
            <pc:sldMk cId="1490405845" sldId="276"/>
            <ac:cxnSpMk id="4" creationId="{695FD307-3754-409E-830D-F308569C3079}"/>
          </ac:cxnSpMkLst>
        </pc:cxnChg>
      </pc:sldChg>
      <pc:sldChg chg="addSp add del">
        <pc:chgData name="David Alonso" userId="60e5f2bd-fcc3-4045-8258-c932d6ffcd7a" providerId="ADAL" clId="{B5184E05-8F9E-43A7-BE65-5965F2DFB044}" dt="2019-12-23T14:58:25.969" v="545" actId="47"/>
        <pc:sldMkLst>
          <pc:docMk/>
          <pc:sldMk cId="776989269" sldId="277"/>
        </pc:sldMkLst>
        <pc:spChg chg="add">
          <ac:chgData name="David Alonso" userId="60e5f2bd-fcc3-4045-8258-c932d6ffcd7a" providerId="ADAL" clId="{B5184E05-8F9E-43A7-BE65-5965F2DFB044}" dt="2019-12-23T14:15:28.575" v="141"/>
          <ac:spMkLst>
            <pc:docMk/>
            <pc:sldMk cId="776989269" sldId="277"/>
            <ac:spMk id="6" creationId="{68995210-3E1C-414F-9C32-74F926D2A7F8}"/>
          </ac:spMkLst>
        </pc:spChg>
        <pc:spChg chg="add">
          <ac:chgData name="David Alonso" userId="60e5f2bd-fcc3-4045-8258-c932d6ffcd7a" providerId="ADAL" clId="{B5184E05-8F9E-43A7-BE65-5965F2DFB044}" dt="2019-12-23T14:15:28.575" v="141"/>
          <ac:spMkLst>
            <pc:docMk/>
            <pc:sldMk cId="776989269" sldId="277"/>
            <ac:spMk id="7" creationId="{E4442F2C-A77C-41BA-A37D-38124A284822}"/>
          </ac:spMkLst>
        </pc:spChg>
        <pc:picChg chg="add">
          <ac:chgData name="David Alonso" userId="60e5f2bd-fcc3-4045-8258-c932d6ffcd7a" providerId="ADAL" clId="{B5184E05-8F9E-43A7-BE65-5965F2DFB044}" dt="2019-12-23T14:06:47.634" v="60"/>
          <ac:picMkLst>
            <pc:docMk/>
            <pc:sldMk cId="776989269" sldId="277"/>
            <ac:picMk id="5" creationId="{65D44F52-EC22-43F1-9B18-754A41F531A3}"/>
          </ac:picMkLst>
        </pc:picChg>
        <pc:cxnChg chg="add">
          <ac:chgData name="David Alonso" userId="60e5f2bd-fcc3-4045-8258-c932d6ffcd7a" providerId="ADAL" clId="{B5184E05-8F9E-43A7-BE65-5965F2DFB044}" dt="2019-12-23T14:06:47.634" v="60"/>
          <ac:cxnSpMkLst>
            <pc:docMk/>
            <pc:sldMk cId="776989269" sldId="277"/>
            <ac:cxnSpMk id="4" creationId="{6C617CD8-954F-4B2B-9984-ABAB0AF5FAD2}"/>
          </ac:cxnSpMkLst>
        </pc:cxnChg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874665175" sldId="379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016455363" sldId="382"/>
        </pc:sldMkLst>
      </pc:sldChg>
      <pc:sldChg chg="del">
        <pc:chgData name="David Alonso" userId="60e5f2bd-fcc3-4045-8258-c932d6ffcd7a" providerId="ADAL" clId="{B5184E05-8F9E-43A7-BE65-5965F2DFB044}" dt="2019-12-23T14:58:54.257" v="548" actId="2696"/>
        <pc:sldMkLst>
          <pc:docMk/>
          <pc:sldMk cId="3219047402" sldId="385"/>
        </pc:sldMkLst>
      </pc:sldChg>
      <pc:sldChg chg="add del modTransition">
        <pc:chgData name="David Alonso" userId="60e5f2bd-fcc3-4045-8258-c932d6ffcd7a" providerId="ADAL" clId="{B5184E05-8F9E-43A7-BE65-5965F2DFB044}" dt="2019-12-23T20:25:37.405" v="966" actId="47"/>
        <pc:sldMkLst>
          <pc:docMk/>
          <pc:sldMk cId="4237073040" sldId="385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074226105" sldId="388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219589948" sldId="389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4150738201" sldId="393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568177155" sldId="394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671917505" sldId="395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716966659" sldId="396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551579375" sldId="397"/>
        </pc:sldMkLst>
      </pc:sldChg>
      <pc:sldChg chg="del">
        <pc:chgData name="David Alonso" userId="60e5f2bd-fcc3-4045-8258-c932d6ffcd7a" providerId="ADAL" clId="{B5184E05-8F9E-43A7-BE65-5965F2DFB044}" dt="2019-12-23T14:59:14.783" v="551" actId="47"/>
        <pc:sldMkLst>
          <pc:docMk/>
          <pc:sldMk cId="2948645102" sldId="398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398707873" sldId="399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4226949802" sldId="400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2519513301" sldId="401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2751565024" sldId="403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851406414" sldId="404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046208826" sldId="406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263435134" sldId="407"/>
        </pc:sldMkLst>
      </pc:sldChg>
      <pc:sldChg chg="del">
        <pc:chgData name="David Alonso" userId="60e5f2bd-fcc3-4045-8258-c932d6ffcd7a" providerId="ADAL" clId="{B5184E05-8F9E-43A7-BE65-5965F2DFB044}" dt="2019-12-23T14:59:01.278" v="550" actId="47"/>
        <pc:sldMkLst>
          <pc:docMk/>
          <pc:sldMk cId="2702088485" sldId="408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819673620" sldId="409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294487343" sldId="418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879561178" sldId="419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896835296" sldId="420"/>
        </pc:sldMkLst>
      </pc:sldChg>
      <pc:sldChg chg="modSp del modTransition">
        <pc:chgData name="David Alonso" userId="60e5f2bd-fcc3-4045-8258-c932d6ffcd7a" providerId="ADAL" clId="{B5184E05-8F9E-43A7-BE65-5965F2DFB044}" dt="2019-12-23T20:22:55.837" v="937" actId="47"/>
        <pc:sldMkLst>
          <pc:docMk/>
          <pc:sldMk cId="1248156462" sldId="421"/>
        </pc:sldMkLst>
        <pc:picChg chg="mod">
          <ac:chgData name="David Alonso" userId="60e5f2bd-fcc3-4045-8258-c932d6ffcd7a" providerId="ADAL" clId="{B5184E05-8F9E-43A7-BE65-5965F2DFB044}" dt="2019-12-23T19:46:44.322" v="637" actId="1076"/>
          <ac:picMkLst>
            <pc:docMk/>
            <pc:sldMk cId="1248156462" sldId="421"/>
            <ac:picMk id="39" creationId="{F5AEC03E-7230-4964-BFA2-2672E9D2B691}"/>
          </ac:picMkLst>
        </pc:picChg>
      </pc:sldChg>
      <pc:sldChg chg="del modTransition">
        <pc:chgData name="David Alonso" userId="60e5f2bd-fcc3-4045-8258-c932d6ffcd7a" providerId="ADAL" clId="{B5184E05-8F9E-43A7-BE65-5965F2DFB044}" dt="2019-12-23T20:25:41.160" v="967" actId="47"/>
        <pc:sldMkLst>
          <pc:docMk/>
          <pc:sldMk cId="1749499974" sldId="422"/>
        </pc:sldMkLst>
      </pc:sldChg>
      <pc:sldChg chg="modTransition">
        <pc:chgData name="David Alonso" userId="60e5f2bd-fcc3-4045-8258-c932d6ffcd7a" providerId="ADAL" clId="{B5184E05-8F9E-43A7-BE65-5965F2DFB044}" dt="2019-12-23T20:02:22.549" v="788"/>
        <pc:sldMkLst>
          <pc:docMk/>
          <pc:sldMk cId="145276245" sldId="423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2400236925" sldId="424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916934075" sldId="425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201001962" sldId="426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1608479089" sldId="427"/>
        </pc:sldMkLst>
      </pc:sldChg>
      <pc:sldChg chg="del">
        <pc:chgData name="David Alonso" userId="60e5f2bd-fcc3-4045-8258-c932d6ffcd7a" providerId="ADAL" clId="{B5184E05-8F9E-43A7-BE65-5965F2DFB044}" dt="2019-12-23T14:58:37.560" v="546" actId="47"/>
        <pc:sldMkLst>
          <pc:docMk/>
          <pc:sldMk cId="3193809468" sldId="428"/>
        </pc:sldMkLst>
      </pc:sldChg>
      <pc:sldChg chg="addSp 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440870429" sldId="429"/>
        </pc:sldMkLst>
        <pc:spChg chg="mod">
          <ac:chgData name="David Alonso" userId="60e5f2bd-fcc3-4045-8258-c932d6ffcd7a" providerId="ADAL" clId="{B5184E05-8F9E-43A7-BE65-5965F2DFB044}" dt="2019-12-23T14:08:08.331" v="71" actId="20577"/>
          <ac:spMkLst>
            <pc:docMk/>
            <pc:sldMk cId="440870429" sldId="429"/>
            <ac:spMk id="4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14:14:01.200" v="115" actId="14100"/>
          <ac:spMkLst>
            <pc:docMk/>
            <pc:sldMk cId="440870429" sldId="429"/>
            <ac:spMk id="5" creationId="{00000000-0000-0000-0000-000000000000}"/>
          </ac:spMkLst>
        </pc:spChg>
        <pc:spChg chg="add">
          <ac:chgData name="David Alonso" userId="60e5f2bd-fcc3-4045-8258-c932d6ffcd7a" providerId="ADAL" clId="{B5184E05-8F9E-43A7-BE65-5965F2DFB044}" dt="2019-12-23T14:14:49.439" v="119"/>
          <ac:spMkLst>
            <pc:docMk/>
            <pc:sldMk cId="440870429" sldId="429"/>
            <ac:spMk id="8" creationId="{358207CB-E474-40E2-8126-00D8DC9A49D1}"/>
          </ac:spMkLst>
        </pc:spChg>
        <pc:spChg chg="add">
          <ac:chgData name="David Alonso" userId="60e5f2bd-fcc3-4045-8258-c932d6ffcd7a" providerId="ADAL" clId="{B5184E05-8F9E-43A7-BE65-5965F2DFB044}" dt="2019-12-23T14:14:49.439" v="119"/>
          <ac:spMkLst>
            <pc:docMk/>
            <pc:sldMk cId="440870429" sldId="429"/>
            <ac:spMk id="9" creationId="{2A60B14D-5EBA-40AD-B0C6-5FA799C85524}"/>
          </ac:spMkLst>
        </pc:spChg>
        <pc:picChg chg="add">
          <ac:chgData name="David Alonso" userId="60e5f2bd-fcc3-4045-8258-c932d6ffcd7a" providerId="ADAL" clId="{B5184E05-8F9E-43A7-BE65-5965F2DFB044}" dt="2019-12-23T14:06:11.759" v="39"/>
          <ac:picMkLst>
            <pc:docMk/>
            <pc:sldMk cId="440870429" sldId="429"/>
            <ac:picMk id="7" creationId="{B5A35132-D6E7-4B66-89F6-1880F903D745}"/>
          </ac:picMkLst>
        </pc:picChg>
        <pc:cxnChg chg="add del mod">
          <ac:chgData name="David Alonso" userId="60e5f2bd-fcc3-4045-8258-c932d6ffcd7a" providerId="ADAL" clId="{B5184E05-8F9E-43A7-BE65-5965F2DFB044}" dt="2019-12-23T17:45:24.478" v="556" actId="478"/>
          <ac:cxnSpMkLst>
            <pc:docMk/>
            <pc:sldMk cId="440870429" sldId="429"/>
            <ac:cxnSpMk id="6" creationId="{09354CDC-C01C-4191-B6A4-F2D3F7AE227E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1219629284" sldId="430"/>
        </pc:sldMkLst>
        <pc:spChg chg="mod">
          <ac:chgData name="David Alonso" userId="60e5f2bd-fcc3-4045-8258-c932d6ffcd7a" providerId="ADAL" clId="{B5184E05-8F9E-43A7-BE65-5965F2DFB044}" dt="2019-12-23T14:16:39.168" v="143" actId="207"/>
          <ac:spMkLst>
            <pc:docMk/>
            <pc:sldMk cId="1219629284" sldId="430"/>
            <ac:spMk id="5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7:45:28.129" v="557" actId="478"/>
          <ac:cxnSpMkLst>
            <pc:docMk/>
            <pc:sldMk cId="1219629284" sldId="430"/>
            <ac:cxnSpMk id="6" creationId="{09354CDC-C01C-4191-B6A4-F2D3F7AE227E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1303288111" sldId="431"/>
        </pc:sldMkLst>
        <pc:spChg chg="mod">
          <ac:chgData name="David Alonso" userId="60e5f2bd-fcc3-4045-8258-c932d6ffcd7a" providerId="ADAL" clId="{B5184E05-8F9E-43A7-BE65-5965F2DFB044}" dt="2019-12-23T14:22:23.694" v="176" actId="207"/>
          <ac:spMkLst>
            <pc:docMk/>
            <pc:sldMk cId="1303288111" sldId="431"/>
            <ac:spMk id="3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7:45:36.604" v="559" actId="478"/>
          <ac:cxnSpMkLst>
            <pc:docMk/>
            <pc:sldMk cId="1303288111" sldId="431"/>
            <ac:cxnSpMk id="4" creationId="{9A22B1CD-953C-4CAB-A88F-B158C4D3C2F2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574307925" sldId="432"/>
        </pc:sldMkLst>
        <pc:spChg chg="mod">
          <ac:chgData name="David Alonso" userId="60e5f2bd-fcc3-4045-8258-c932d6ffcd7a" providerId="ADAL" clId="{B5184E05-8F9E-43A7-BE65-5965F2DFB044}" dt="2019-12-23T18:48:03.985" v="590" actId="1035"/>
          <ac:spMkLst>
            <pc:docMk/>
            <pc:sldMk cId="574307925" sldId="432"/>
            <ac:spMk id="2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7:45:44.598" v="561" actId="478"/>
          <ac:cxnSpMkLst>
            <pc:docMk/>
            <pc:sldMk cId="574307925" sldId="432"/>
            <ac:cxnSpMk id="4" creationId="{65974E44-8A65-4F9A-96B6-32026FE266EC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43054576" sldId="433"/>
        </pc:sldMkLst>
        <pc:spChg chg="mod">
          <ac:chgData name="David Alonso" userId="60e5f2bd-fcc3-4045-8258-c932d6ffcd7a" providerId="ADAL" clId="{B5184E05-8F9E-43A7-BE65-5965F2DFB044}" dt="2019-12-23T14:26:35.995" v="264" actId="207"/>
          <ac:spMkLst>
            <pc:docMk/>
            <pc:sldMk cId="43054576" sldId="433"/>
            <ac:spMk id="3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8:46:17.292" v="563" actId="478"/>
          <ac:cxnSpMkLst>
            <pc:docMk/>
            <pc:sldMk cId="43054576" sldId="433"/>
            <ac:cxnSpMk id="4" creationId="{56BB0234-8080-444E-BE64-407E649FB449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4128678962" sldId="434"/>
        </pc:sldMkLst>
        <pc:spChg chg="mod">
          <ac:chgData name="David Alonso" userId="60e5f2bd-fcc3-4045-8258-c932d6ffcd7a" providerId="ADAL" clId="{B5184E05-8F9E-43A7-BE65-5965F2DFB044}" dt="2019-12-23T14:31:41.826" v="310" actId="207"/>
          <ac:spMkLst>
            <pc:docMk/>
            <pc:sldMk cId="4128678962" sldId="434"/>
            <ac:spMk id="3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8:48:40.398" v="594" actId="478"/>
          <ac:cxnSpMkLst>
            <pc:docMk/>
            <pc:sldMk cId="4128678962" sldId="434"/>
            <ac:cxnSpMk id="4" creationId="{46C22523-DD38-4259-81CC-A59CC7A2A7C3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2988246025" sldId="435"/>
        </pc:sldMkLst>
        <pc:spChg chg="mod">
          <ac:chgData name="David Alonso" userId="60e5f2bd-fcc3-4045-8258-c932d6ffcd7a" providerId="ADAL" clId="{B5184E05-8F9E-43A7-BE65-5965F2DFB044}" dt="2019-12-23T14:33:04.490" v="342" actId="207"/>
          <ac:spMkLst>
            <pc:docMk/>
            <pc:sldMk cId="2988246025" sldId="435"/>
            <ac:spMk id="3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8:48:47.013" v="595" actId="478"/>
          <ac:cxnSpMkLst>
            <pc:docMk/>
            <pc:sldMk cId="2988246025" sldId="435"/>
            <ac:cxnSpMk id="4" creationId="{8488600A-ADCD-43F6-910E-ECC8DF46F1B9}"/>
          </ac:cxnSpMkLst>
        </pc:cxnChg>
      </pc:sldChg>
      <pc:sldChg chg="delSp modSp add del">
        <pc:chgData name="David Alonso" userId="60e5f2bd-fcc3-4045-8258-c932d6ffcd7a" providerId="ADAL" clId="{B5184E05-8F9E-43A7-BE65-5965F2DFB044}" dt="2019-12-23T18:49:20.819" v="608" actId="47"/>
        <pc:sldMkLst>
          <pc:docMk/>
          <pc:sldMk cId="3538076340" sldId="436"/>
        </pc:sldMkLst>
        <pc:spChg chg="mod">
          <ac:chgData name="David Alonso" userId="60e5f2bd-fcc3-4045-8258-c932d6ffcd7a" providerId="ADAL" clId="{B5184E05-8F9E-43A7-BE65-5965F2DFB044}" dt="2019-12-23T14:34:13.202" v="368" actId="207"/>
          <ac:spMkLst>
            <pc:docMk/>
            <pc:sldMk cId="3538076340" sldId="436"/>
            <ac:spMk id="3" creationId="{00000000-0000-0000-0000-000000000000}"/>
          </ac:spMkLst>
        </pc:spChg>
        <pc:cxnChg chg="del">
          <ac:chgData name="David Alonso" userId="60e5f2bd-fcc3-4045-8258-c932d6ffcd7a" providerId="ADAL" clId="{B5184E05-8F9E-43A7-BE65-5965F2DFB044}" dt="2019-12-23T18:46:34.748" v="567" actId="478"/>
          <ac:cxnSpMkLst>
            <pc:docMk/>
            <pc:sldMk cId="3538076340" sldId="436"/>
            <ac:cxnSpMk id="4" creationId="{C05903DC-A0E0-4FB8-8C8F-6A9016C71CE0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22:34.298" v="935" actId="478"/>
        <pc:sldMkLst>
          <pc:docMk/>
          <pc:sldMk cId="284543505" sldId="437"/>
        </pc:sldMkLst>
        <pc:spChg chg="mod">
          <ac:chgData name="David Alonso" userId="60e5f2bd-fcc3-4045-8258-c932d6ffcd7a" providerId="ADAL" clId="{B5184E05-8F9E-43A7-BE65-5965F2DFB044}" dt="2019-12-23T14:34:53.217" v="400" actId="207"/>
          <ac:spMkLst>
            <pc:docMk/>
            <pc:sldMk cId="284543505" sldId="437"/>
            <ac:spMk id="3" creationId="{139E5EF8-56D8-43C8-895F-2D60E8A22705}"/>
          </ac:spMkLst>
        </pc:spChg>
        <pc:cxnChg chg="del">
          <ac:chgData name="David Alonso" userId="60e5f2bd-fcc3-4045-8258-c932d6ffcd7a" providerId="ADAL" clId="{B5184E05-8F9E-43A7-BE65-5965F2DFB044}" dt="2019-12-23T20:22:34.298" v="935" actId="478"/>
          <ac:cxnSpMkLst>
            <pc:docMk/>
            <pc:sldMk cId="284543505" sldId="437"/>
            <ac:cxnSpMk id="4" creationId="{2A2E5D5F-A5E5-45D3-A732-906E4E55D3FE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2004003584" sldId="438"/>
        </pc:sldMkLst>
        <pc:spChg chg="mod">
          <ac:chgData name="David Alonso" userId="60e5f2bd-fcc3-4045-8258-c932d6ffcd7a" providerId="ADAL" clId="{B5184E05-8F9E-43A7-BE65-5965F2DFB044}" dt="2019-12-23T14:55:40.340" v="440" actId="207"/>
          <ac:spMkLst>
            <pc:docMk/>
            <pc:sldMk cId="2004003584" sldId="438"/>
            <ac:spMk id="3" creationId="{139E5EF8-56D8-43C8-895F-2D60E8A22705}"/>
          </ac:spMkLst>
        </pc:spChg>
        <pc:cxnChg chg="del">
          <ac:chgData name="David Alonso" userId="60e5f2bd-fcc3-4045-8258-c932d6ffcd7a" providerId="ADAL" clId="{B5184E05-8F9E-43A7-BE65-5965F2DFB044}" dt="2019-12-23T18:46:46.261" v="570" actId="478"/>
          <ac:cxnSpMkLst>
            <pc:docMk/>
            <pc:sldMk cId="2004003584" sldId="438"/>
            <ac:cxnSpMk id="4" creationId="{9DC80238-4AFE-4003-A107-B5BECAF07852}"/>
          </ac:cxnSpMkLst>
        </pc:cxnChg>
      </pc:sldChg>
      <pc:sldChg chg="delSp modSp add modTransition">
        <pc:chgData name="David Alonso" userId="60e5f2bd-fcc3-4045-8258-c932d6ffcd7a" providerId="ADAL" clId="{B5184E05-8F9E-43A7-BE65-5965F2DFB044}" dt="2019-12-23T20:22:45.334" v="936" actId="478"/>
        <pc:sldMkLst>
          <pc:docMk/>
          <pc:sldMk cId="201917223" sldId="439"/>
        </pc:sldMkLst>
        <pc:spChg chg="mod">
          <ac:chgData name="David Alonso" userId="60e5f2bd-fcc3-4045-8258-c932d6ffcd7a" providerId="ADAL" clId="{B5184E05-8F9E-43A7-BE65-5965F2DFB044}" dt="2019-12-23T14:56:37.786" v="478" actId="207"/>
          <ac:spMkLst>
            <pc:docMk/>
            <pc:sldMk cId="201917223" sldId="439"/>
            <ac:spMk id="3" creationId="{139E5EF8-56D8-43C8-895F-2D60E8A22705}"/>
          </ac:spMkLst>
        </pc:spChg>
        <pc:cxnChg chg="del">
          <ac:chgData name="David Alonso" userId="60e5f2bd-fcc3-4045-8258-c932d6ffcd7a" providerId="ADAL" clId="{B5184E05-8F9E-43A7-BE65-5965F2DFB044}" dt="2019-12-23T20:22:45.334" v="936" actId="478"/>
          <ac:cxnSpMkLst>
            <pc:docMk/>
            <pc:sldMk cId="201917223" sldId="439"/>
            <ac:cxnSpMk id="4" creationId="{521DFB8B-C373-4F4F-BA22-B8CE2AABF0DC}"/>
          </ac:cxnSpMkLst>
        </pc:cxnChg>
      </pc:sldChg>
      <pc:sldChg chg="modSp add del">
        <pc:chgData name="David Alonso" userId="60e5f2bd-fcc3-4045-8258-c932d6ffcd7a" providerId="ADAL" clId="{B5184E05-8F9E-43A7-BE65-5965F2DFB044}" dt="2019-12-23T19:45:28.486" v="632" actId="47"/>
        <pc:sldMkLst>
          <pc:docMk/>
          <pc:sldMk cId="2406818564" sldId="440"/>
        </pc:sldMkLst>
        <pc:spChg chg="mod">
          <ac:chgData name="David Alonso" userId="60e5f2bd-fcc3-4045-8258-c932d6ffcd7a" providerId="ADAL" clId="{B5184E05-8F9E-43A7-BE65-5965F2DFB044}" dt="2019-12-23T14:58:24.387" v="544" actId="207"/>
          <ac:spMkLst>
            <pc:docMk/>
            <pc:sldMk cId="2406818564" sldId="440"/>
            <ac:spMk id="3" creationId="{139E5EF8-56D8-43C8-895F-2D60E8A22705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3990024651" sldId="441"/>
        </pc:sldMkLst>
        <pc:spChg chg="mod">
          <ac:chgData name="David Alonso" userId="60e5f2bd-fcc3-4045-8258-c932d6ffcd7a" providerId="ADAL" clId="{B5184E05-8F9E-43A7-BE65-5965F2DFB044}" dt="2019-12-23T18:49:30.726" v="610" actId="207"/>
          <ac:spMkLst>
            <pc:docMk/>
            <pc:sldMk cId="3990024651" sldId="441"/>
            <ac:spMk id="3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02:22.549" v="788"/>
        <pc:sldMkLst>
          <pc:docMk/>
          <pc:sldMk cId="3353467690" sldId="442"/>
        </pc:sldMkLst>
        <pc:spChg chg="mod">
          <ac:chgData name="David Alonso" userId="60e5f2bd-fcc3-4045-8258-c932d6ffcd7a" providerId="ADAL" clId="{B5184E05-8F9E-43A7-BE65-5965F2DFB044}" dt="2019-12-23T19:45:41.647" v="633" actId="207"/>
          <ac:spMkLst>
            <pc:docMk/>
            <pc:sldMk cId="3353467690" sldId="442"/>
            <ac:spMk id="3" creationId="{139E5EF8-56D8-43C8-895F-2D60E8A22705}"/>
          </ac:spMkLst>
        </pc:spChg>
      </pc:sldChg>
      <pc:sldChg chg="addSp delSp modSp add modTransition modAnim">
        <pc:chgData name="David Alonso" userId="60e5f2bd-fcc3-4045-8258-c932d6ffcd7a" providerId="ADAL" clId="{B5184E05-8F9E-43A7-BE65-5965F2DFB044}" dt="2019-12-23T20:17:44.066" v="901"/>
        <pc:sldMkLst>
          <pc:docMk/>
          <pc:sldMk cId="2200787216" sldId="443"/>
        </pc:sldMkLst>
        <pc:spChg chg="mod">
          <ac:chgData name="David Alonso" userId="60e5f2bd-fcc3-4045-8258-c932d6ffcd7a" providerId="ADAL" clId="{B5184E05-8F9E-43A7-BE65-5965F2DFB044}" dt="2019-12-23T20:06:49.541" v="817"/>
          <ac:spMkLst>
            <pc:docMk/>
            <pc:sldMk cId="2200787216" sldId="443"/>
            <ac:spMk id="4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3:02.030" v="789" actId="2711"/>
          <ac:spMkLst>
            <pc:docMk/>
            <pc:sldMk cId="2200787216" sldId="443"/>
            <ac:spMk id="5" creationId="{00000000-0000-0000-0000-000000000000}"/>
          </ac:spMkLst>
        </pc:spChg>
        <pc:spChg chg="add mod ord">
          <ac:chgData name="David Alonso" userId="60e5f2bd-fcc3-4045-8258-c932d6ffcd7a" providerId="ADAL" clId="{B5184E05-8F9E-43A7-BE65-5965F2DFB044}" dt="2019-12-23T19:48:47.103" v="653" actId="14100"/>
          <ac:spMkLst>
            <pc:docMk/>
            <pc:sldMk cId="2200787216" sldId="443"/>
            <ac:spMk id="10" creationId="{E63A29CF-98D1-4507-AA93-AB122E48967E}"/>
          </ac:spMkLst>
        </pc:spChg>
        <pc:picChg chg="del">
          <ac:chgData name="David Alonso" userId="60e5f2bd-fcc3-4045-8258-c932d6ffcd7a" providerId="ADAL" clId="{B5184E05-8F9E-43A7-BE65-5965F2DFB044}" dt="2019-12-23T19:47:55.310" v="647" actId="478"/>
          <ac:picMkLst>
            <pc:docMk/>
            <pc:sldMk cId="2200787216" sldId="443"/>
            <ac:picMk id="7" creationId="{B5A35132-D6E7-4B66-89F6-1880F903D745}"/>
          </ac:picMkLst>
        </pc:picChg>
        <pc:picChg chg="add mod ord">
          <ac:chgData name="David Alonso" userId="60e5f2bd-fcc3-4045-8258-c932d6ffcd7a" providerId="ADAL" clId="{B5184E05-8F9E-43A7-BE65-5965F2DFB044}" dt="2019-12-23T19:48:50.008" v="654" actId="14100"/>
          <ac:picMkLst>
            <pc:docMk/>
            <pc:sldMk cId="2200787216" sldId="443"/>
            <ac:picMk id="11" creationId="{8767A7D1-3659-44CE-A70E-B2D79A92D8E9}"/>
          </ac:picMkLst>
        </pc:picChg>
        <pc:picChg chg="add">
          <ac:chgData name="David Alonso" userId="60e5f2bd-fcc3-4045-8258-c932d6ffcd7a" providerId="ADAL" clId="{B5184E05-8F9E-43A7-BE65-5965F2DFB044}" dt="2019-12-23T19:47:56.055" v="648"/>
          <ac:picMkLst>
            <pc:docMk/>
            <pc:sldMk cId="2200787216" sldId="443"/>
            <ac:picMk id="12" creationId="{9F916BA7-504A-4869-B935-06A3E22ADA3C}"/>
          </ac:picMkLst>
        </pc:picChg>
      </pc:sldChg>
      <pc:sldChg chg="add del">
        <pc:chgData name="David Alonso" userId="60e5f2bd-fcc3-4045-8258-c932d6ffcd7a" providerId="ADAL" clId="{B5184E05-8F9E-43A7-BE65-5965F2DFB044}" dt="2019-12-23T19:57:05.676" v="741" actId="47"/>
        <pc:sldMkLst>
          <pc:docMk/>
          <pc:sldMk cId="3946165950" sldId="444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8:03.067" v="904"/>
        <pc:sldMkLst>
          <pc:docMk/>
          <pc:sldMk cId="114481223" sldId="445"/>
        </pc:sldMkLst>
        <pc:spChg chg="mod">
          <ac:chgData name="David Alonso" userId="60e5f2bd-fcc3-4045-8258-c932d6ffcd7a" providerId="ADAL" clId="{B5184E05-8F9E-43A7-BE65-5965F2DFB044}" dt="2019-12-23T20:07:11.263" v="821" actId="14100"/>
          <ac:spMkLst>
            <pc:docMk/>
            <pc:sldMk cId="114481223" sldId="445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3:22.846" v="791" actId="2711"/>
          <ac:spMkLst>
            <pc:docMk/>
            <pc:sldMk cId="114481223" sldId="445"/>
            <ac:spMk id="3" creationId="{00000000-0000-0000-0000-000000000000}"/>
          </ac:spMkLst>
        </pc:spChg>
        <pc:spChg chg="add ord">
          <ac:chgData name="David Alonso" userId="60e5f2bd-fcc3-4045-8258-c932d6ffcd7a" providerId="ADAL" clId="{B5184E05-8F9E-43A7-BE65-5965F2DFB044}" dt="2019-12-23T19:49:07.790" v="657" actId="167"/>
          <ac:spMkLst>
            <pc:docMk/>
            <pc:sldMk cId="114481223" sldId="445"/>
            <ac:spMk id="8" creationId="{F0768EE4-9374-4616-9C70-10C97EF1FE49}"/>
          </ac:spMkLst>
        </pc:spChg>
        <pc:picChg chg="del">
          <ac:chgData name="David Alonso" userId="60e5f2bd-fcc3-4045-8258-c932d6ffcd7a" providerId="ADAL" clId="{B5184E05-8F9E-43A7-BE65-5965F2DFB044}" dt="2019-12-23T19:49:02.957" v="655" actId="478"/>
          <ac:picMkLst>
            <pc:docMk/>
            <pc:sldMk cId="114481223" sldId="445"/>
            <ac:picMk id="5" creationId="{ECC41522-87F8-4D96-B317-AB81BAF3B3BB}"/>
          </ac:picMkLst>
        </pc:picChg>
        <pc:picChg chg="add ord">
          <ac:chgData name="David Alonso" userId="60e5f2bd-fcc3-4045-8258-c932d6ffcd7a" providerId="ADAL" clId="{B5184E05-8F9E-43A7-BE65-5965F2DFB044}" dt="2019-12-23T19:49:07.790" v="657" actId="167"/>
          <ac:picMkLst>
            <pc:docMk/>
            <pc:sldMk cId="114481223" sldId="445"/>
            <ac:picMk id="9" creationId="{D44B56C8-C45B-4AB5-8934-6C305FF67F84}"/>
          </ac:picMkLst>
        </pc:picChg>
        <pc:picChg chg="add ord">
          <ac:chgData name="David Alonso" userId="60e5f2bd-fcc3-4045-8258-c932d6ffcd7a" providerId="ADAL" clId="{B5184E05-8F9E-43A7-BE65-5965F2DFB044}" dt="2019-12-23T19:49:07.790" v="657" actId="167"/>
          <ac:picMkLst>
            <pc:docMk/>
            <pc:sldMk cId="114481223" sldId="445"/>
            <ac:picMk id="10" creationId="{BB061ECD-961E-4E0B-BF07-AFFF04F495A0}"/>
          </ac:picMkLst>
        </pc:picChg>
      </pc:sldChg>
      <pc:sldChg chg="add del">
        <pc:chgData name="David Alonso" userId="60e5f2bd-fcc3-4045-8258-c932d6ffcd7a" providerId="ADAL" clId="{B5184E05-8F9E-43A7-BE65-5965F2DFB044}" dt="2019-12-23T19:57:20.165" v="744" actId="47"/>
        <pc:sldMkLst>
          <pc:docMk/>
          <pc:sldMk cId="1886309632" sldId="446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8:17.722" v="907"/>
        <pc:sldMkLst>
          <pc:docMk/>
          <pc:sldMk cId="659978607" sldId="447"/>
        </pc:sldMkLst>
        <pc:spChg chg="mod">
          <ac:chgData name="David Alonso" userId="60e5f2bd-fcc3-4045-8258-c932d6ffcd7a" providerId="ADAL" clId="{B5184E05-8F9E-43A7-BE65-5965F2DFB044}" dt="2019-12-23T20:03:41.467" v="793" actId="2711"/>
          <ac:spMkLst>
            <pc:docMk/>
            <pc:sldMk cId="659978607" sldId="447"/>
            <ac:spMk id="3" creationId="{00000000-0000-0000-0000-000000000000}"/>
          </ac:spMkLst>
        </pc:spChg>
        <pc:spChg chg="add ord">
          <ac:chgData name="David Alonso" userId="60e5f2bd-fcc3-4045-8258-c932d6ffcd7a" providerId="ADAL" clId="{B5184E05-8F9E-43A7-BE65-5965F2DFB044}" dt="2019-12-23T19:49:17.928" v="659" actId="167"/>
          <ac:spMkLst>
            <pc:docMk/>
            <pc:sldMk cId="659978607" sldId="447"/>
            <ac:spMk id="8" creationId="{BABE7B10-5C9B-4238-A406-4115E0D43F0F}"/>
          </ac:spMkLst>
        </pc:spChg>
        <pc:spChg chg="mod">
          <ac:chgData name="David Alonso" userId="60e5f2bd-fcc3-4045-8258-c932d6ffcd7a" providerId="ADAL" clId="{B5184E05-8F9E-43A7-BE65-5965F2DFB044}" dt="2019-12-23T20:07:35.424" v="826"/>
          <ac:spMkLst>
            <pc:docMk/>
            <pc:sldMk cId="659978607" sldId="447"/>
            <ac:spMk id="10" creationId="{5FA082F6-0F65-42C7-8C41-E6FBF9B11500}"/>
          </ac:spMkLst>
        </pc:spChg>
        <pc:picChg chg="del">
          <ac:chgData name="David Alonso" userId="60e5f2bd-fcc3-4045-8258-c932d6ffcd7a" providerId="ADAL" clId="{B5184E05-8F9E-43A7-BE65-5965F2DFB044}" dt="2019-12-23T19:51:05.295" v="682" actId="478"/>
          <ac:picMkLst>
            <pc:docMk/>
            <pc:sldMk cId="659978607" sldId="447"/>
            <ac:picMk id="5" creationId="{B8A3B795-B3D0-4AFF-BEFA-A8DAF1EA65BE}"/>
          </ac:picMkLst>
        </pc:picChg>
        <pc:picChg chg="add ord">
          <ac:chgData name="David Alonso" userId="60e5f2bd-fcc3-4045-8258-c932d6ffcd7a" providerId="ADAL" clId="{B5184E05-8F9E-43A7-BE65-5965F2DFB044}" dt="2019-12-23T19:49:17.928" v="659" actId="167"/>
          <ac:picMkLst>
            <pc:docMk/>
            <pc:sldMk cId="659978607" sldId="447"/>
            <ac:picMk id="9" creationId="{64D39844-7E07-4A19-9DB6-4B2DDD2B6954}"/>
          </ac:picMkLst>
        </pc:picChg>
        <pc:picChg chg="add ord">
          <ac:chgData name="David Alonso" userId="60e5f2bd-fcc3-4045-8258-c932d6ffcd7a" providerId="ADAL" clId="{B5184E05-8F9E-43A7-BE65-5965F2DFB044}" dt="2019-12-23T19:49:17.928" v="659" actId="167"/>
          <ac:picMkLst>
            <pc:docMk/>
            <pc:sldMk cId="659978607" sldId="447"/>
            <ac:picMk id="11" creationId="{6399520D-D1B3-467C-A43E-127C32B2A6A3}"/>
          </ac:picMkLst>
        </pc:picChg>
      </pc:sldChg>
      <pc:sldChg chg="add del">
        <pc:chgData name="David Alonso" userId="60e5f2bd-fcc3-4045-8258-c932d6ffcd7a" providerId="ADAL" clId="{B5184E05-8F9E-43A7-BE65-5965F2DFB044}" dt="2019-12-23T19:57:32.479" v="747" actId="47"/>
        <pc:sldMkLst>
          <pc:docMk/>
          <pc:sldMk cId="1589412575" sldId="448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8:29.942" v="912"/>
        <pc:sldMkLst>
          <pc:docMk/>
          <pc:sldMk cId="1988120723" sldId="449"/>
        </pc:sldMkLst>
        <pc:spChg chg="mod">
          <ac:chgData name="David Alonso" userId="60e5f2bd-fcc3-4045-8258-c932d6ffcd7a" providerId="ADAL" clId="{B5184E05-8F9E-43A7-BE65-5965F2DFB044}" dt="2019-12-23T20:07:50.252" v="828"/>
          <ac:spMkLst>
            <pc:docMk/>
            <pc:sldMk cId="1988120723" sldId="449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3:54.401" v="795" actId="2711"/>
          <ac:spMkLst>
            <pc:docMk/>
            <pc:sldMk cId="1988120723" sldId="449"/>
            <ac:spMk id="3" creationId="{00000000-0000-0000-0000-000000000000}"/>
          </ac:spMkLst>
        </pc:spChg>
        <pc:spChg chg="add del mod ord">
          <ac:chgData name="David Alonso" userId="60e5f2bd-fcc3-4045-8258-c932d6ffcd7a" providerId="ADAL" clId="{B5184E05-8F9E-43A7-BE65-5965F2DFB044}" dt="2019-12-23T20:06:01.817" v="811" actId="478"/>
          <ac:spMkLst>
            <pc:docMk/>
            <pc:sldMk cId="1988120723" sldId="449"/>
            <ac:spMk id="8" creationId="{24B21A7B-CA80-4C40-B9C5-F23E721CB3E0}"/>
          </ac:spMkLst>
        </pc:spChg>
        <pc:spChg chg="add ord">
          <ac:chgData name="David Alonso" userId="60e5f2bd-fcc3-4045-8258-c932d6ffcd7a" providerId="ADAL" clId="{B5184E05-8F9E-43A7-BE65-5965F2DFB044}" dt="2019-12-23T20:06:05.409" v="813" actId="167"/>
          <ac:spMkLst>
            <pc:docMk/>
            <pc:sldMk cId="1988120723" sldId="449"/>
            <ac:spMk id="11" creationId="{44129013-CF2A-400D-A9BA-A1189342DA14}"/>
          </ac:spMkLst>
        </pc:spChg>
        <pc:picChg chg="del">
          <ac:chgData name="David Alonso" userId="60e5f2bd-fcc3-4045-8258-c932d6ffcd7a" providerId="ADAL" clId="{B5184E05-8F9E-43A7-BE65-5965F2DFB044}" dt="2019-12-23T19:51:27.196" v="688" actId="478"/>
          <ac:picMkLst>
            <pc:docMk/>
            <pc:sldMk cId="1988120723" sldId="449"/>
            <ac:picMk id="5" creationId="{ADBA0ECA-D724-4666-90B3-70A29CC69D72}"/>
          </ac:picMkLst>
        </pc:picChg>
        <pc:picChg chg="add del mod ord">
          <ac:chgData name="David Alonso" userId="60e5f2bd-fcc3-4045-8258-c932d6ffcd7a" providerId="ADAL" clId="{B5184E05-8F9E-43A7-BE65-5965F2DFB044}" dt="2019-12-23T20:06:01.817" v="811" actId="478"/>
          <ac:picMkLst>
            <pc:docMk/>
            <pc:sldMk cId="1988120723" sldId="449"/>
            <ac:picMk id="9" creationId="{E9D3B463-C963-4DDF-A1BA-9B0BB47F470D}"/>
          </ac:picMkLst>
        </pc:picChg>
        <pc:picChg chg="add del mod ord">
          <ac:chgData name="David Alonso" userId="60e5f2bd-fcc3-4045-8258-c932d6ffcd7a" providerId="ADAL" clId="{B5184E05-8F9E-43A7-BE65-5965F2DFB044}" dt="2019-12-23T20:06:01.817" v="811" actId="478"/>
          <ac:picMkLst>
            <pc:docMk/>
            <pc:sldMk cId="1988120723" sldId="449"/>
            <ac:picMk id="10" creationId="{99CD5F3C-FA93-4EC5-89B8-C691309F897F}"/>
          </ac:picMkLst>
        </pc:picChg>
        <pc:picChg chg="add ord">
          <ac:chgData name="David Alonso" userId="60e5f2bd-fcc3-4045-8258-c932d6ffcd7a" providerId="ADAL" clId="{B5184E05-8F9E-43A7-BE65-5965F2DFB044}" dt="2019-12-23T20:06:05.409" v="813" actId="167"/>
          <ac:picMkLst>
            <pc:docMk/>
            <pc:sldMk cId="1988120723" sldId="449"/>
            <ac:picMk id="12" creationId="{95C8808D-CFB6-42F7-BA44-44CF6B4643AF}"/>
          </ac:picMkLst>
        </pc:picChg>
        <pc:picChg chg="add ord">
          <ac:chgData name="David Alonso" userId="60e5f2bd-fcc3-4045-8258-c932d6ffcd7a" providerId="ADAL" clId="{B5184E05-8F9E-43A7-BE65-5965F2DFB044}" dt="2019-12-23T20:06:05.409" v="813" actId="167"/>
          <ac:picMkLst>
            <pc:docMk/>
            <pc:sldMk cId="1988120723" sldId="449"/>
            <ac:picMk id="13" creationId="{C01DD1AC-8F23-45D8-BC05-50DDAC23C182}"/>
          </ac:picMkLst>
        </pc:picChg>
      </pc:sldChg>
      <pc:sldChg chg="add del">
        <pc:chgData name="David Alonso" userId="60e5f2bd-fcc3-4045-8258-c932d6ffcd7a" providerId="ADAL" clId="{B5184E05-8F9E-43A7-BE65-5965F2DFB044}" dt="2019-12-23T19:57:48.936" v="750" actId="47"/>
        <pc:sldMkLst>
          <pc:docMk/>
          <pc:sldMk cId="2294372435" sldId="450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8:41.191" v="915"/>
        <pc:sldMkLst>
          <pc:docMk/>
          <pc:sldMk cId="2249510873" sldId="451"/>
        </pc:sldMkLst>
        <pc:spChg chg="mod">
          <ac:chgData name="David Alonso" userId="60e5f2bd-fcc3-4045-8258-c932d6ffcd7a" providerId="ADAL" clId="{B5184E05-8F9E-43A7-BE65-5965F2DFB044}" dt="2019-12-23T20:08:10.812" v="832" actId="20577"/>
          <ac:spMkLst>
            <pc:docMk/>
            <pc:sldMk cId="2249510873" sldId="451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4:08.905" v="797" actId="2711"/>
          <ac:spMkLst>
            <pc:docMk/>
            <pc:sldMk cId="2249510873" sldId="451"/>
            <ac:spMk id="3" creationId="{00000000-0000-0000-0000-000000000000}"/>
          </ac:spMkLst>
        </pc:spChg>
        <pc:spChg chg="add ord">
          <ac:chgData name="David Alonso" userId="60e5f2bd-fcc3-4045-8258-c932d6ffcd7a" providerId="ADAL" clId="{B5184E05-8F9E-43A7-BE65-5965F2DFB044}" dt="2019-12-23T19:49:39.188" v="664" actId="167"/>
          <ac:spMkLst>
            <pc:docMk/>
            <pc:sldMk cId="2249510873" sldId="451"/>
            <ac:spMk id="8" creationId="{659F037A-01F1-4F1B-B802-FC9CF2882E75}"/>
          </ac:spMkLst>
        </pc:spChg>
        <pc:picChg chg="del">
          <ac:chgData name="David Alonso" userId="60e5f2bd-fcc3-4045-8258-c932d6ffcd7a" providerId="ADAL" clId="{B5184E05-8F9E-43A7-BE65-5965F2DFB044}" dt="2019-12-23T19:51:49.866" v="694" actId="478"/>
          <ac:picMkLst>
            <pc:docMk/>
            <pc:sldMk cId="2249510873" sldId="451"/>
            <ac:picMk id="5" creationId="{1DA28B74-0F2B-4343-B9F5-A2B5BD61DCFF}"/>
          </ac:picMkLst>
        </pc:picChg>
        <pc:picChg chg="add ord">
          <ac:chgData name="David Alonso" userId="60e5f2bd-fcc3-4045-8258-c932d6ffcd7a" providerId="ADAL" clId="{B5184E05-8F9E-43A7-BE65-5965F2DFB044}" dt="2019-12-23T19:49:39.188" v="664" actId="167"/>
          <ac:picMkLst>
            <pc:docMk/>
            <pc:sldMk cId="2249510873" sldId="451"/>
            <ac:picMk id="9" creationId="{2EEBE1CB-64BE-4858-96D1-B8F925BB8930}"/>
          </ac:picMkLst>
        </pc:picChg>
        <pc:picChg chg="add ord">
          <ac:chgData name="David Alonso" userId="60e5f2bd-fcc3-4045-8258-c932d6ffcd7a" providerId="ADAL" clId="{B5184E05-8F9E-43A7-BE65-5965F2DFB044}" dt="2019-12-23T19:49:39.188" v="664" actId="167"/>
          <ac:picMkLst>
            <pc:docMk/>
            <pc:sldMk cId="2249510873" sldId="451"/>
            <ac:picMk id="10" creationId="{59748AAF-585A-46A6-ACE0-DD0BAE8FC4E0}"/>
          </ac:picMkLst>
        </pc:picChg>
      </pc:sldChg>
      <pc:sldChg chg="add del">
        <pc:chgData name="David Alonso" userId="60e5f2bd-fcc3-4045-8258-c932d6ffcd7a" providerId="ADAL" clId="{B5184E05-8F9E-43A7-BE65-5965F2DFB044}" dt="2019-12-23T19:57:53.339" v="751" actId="47"/>
        <pc:sldMkLst>
          <pc:docMk/>
          <pc:sldMk cId="230495765" sldId="452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9:17.208" v="918"/>
        <pc:sldMkLst>
          <pc:docMk/>
          <pc:sldMk cId="458208139" sldId="453"/>
        </pc:sldMkLst>
        <pc:spChg chg="mod">
          <ac:chgData name="David Alonso" userId="60e5f2bd-fcc3-4045-8258-c932d6ffcd7a" providerId="ADAL" clId="{B5184E05-8F9E-43A7-BE65-5965F2DFB044}" dt="2019-12-23T20:08:17.867" v="833"/>
          <ac:spMkLst>
            <pc:docMk/>
            <pc:sldMk cId="458208139" sldId="453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4:21.223" v="799" actId="2711"/>
          <ac:spMkLst>
            <pc:docMk/>
            <pc:sldMk cId="458208139" sldId="453"/>
            <ac:spMk id="3" creationId="{00000000-0000-0000-0000-000000000000}"/>
          </ac:spMkLst>
        </pc:spChg>
        <pc:spChg chg="add ord">
          <ac:chgData name="David Alonso" userId="60e5f2bd-fcc3-4045-8258-c932d6ffcd7a" providerId="ADAL" clId="{B5184E05-8F9E-43A7-BE65-5965F2DFB044}" dt="2019-12-23T19:49:46.543" v="666" actId="167"/>
          <ac:spMkLst>
            <pc:docMk/>
            <pc:sldMk cId="458208139" sldId="453"/>
            <ac:spMk id="8" creationId="{A7C24BAF-AF67-4979-915B-53EAA3B66731}"/>
          </ac:spMkLst>
        </pc:spChg>
        <pc:picChg chg="del">
          <ac:chgData name="David Alonso" userId="60e5f2bd-fcc3-4045-8258-c932d6ffcd7a" providerId="ADAL" clId="{B5184E05-8F9E-43A7-BE65-5965F2DFB044}" dt="2019-12-23T19:52:10.743" v="697" actId="478"/>
          <ac:picMkLst>
            <pc:docMk/>
            <pc:sldMk cId="458208139" sldId="453"/>
            <ac:picMk id="5" creationId="{6400EF5A-1F42-41B7-BC65-6BB672F1588E}"/>
          </ac:picMkLst>
        </pc:picChg>
        <pc:picChg chg="add ord">
          <ac:chgData name="David Alonso" userId="60e5f2bd-fcc3-4045-8258-c932d6ffcd7a" providerId="ADAL" clId="{B5184E05-8F9E-43A7-BE65-5965F2DFB044}" dt="2019-12-23T19:49:46.543" v="666" actId="167"/>
          <ac:picMkLst>
            <pc:docMk/>
            <pc:sldMk cId="458208139" sldId="453"/>
            <ac:picMk id="9" creationId="{1B76ADF4-EA92-4AF9-A000-A66D1203F273}"/>
          </ac:picMkLst>
        </pc:picChg>
        <pc:picChg chg="add ord">
          <ac:chgData name="David Alonso" userId="60e5f2bd-fcc3-4045-8258-c932d6ffcd7a" providerId="ADAL" clId="{B5184E05-8F9E-43A7-BE65-5965F2DFB044}" dt="2019-12-23T19:49:46.543" v="666" actId="167"/>
          <ac:picMkLst>
            <pc:docMk/>
            <pc:sldMk cId="458208139" sldId="453"/>
            <ac:picMk id="10" creationId="{47E23040-3C28-430B-B4F6-8035E5E90FF3}"/>
          </ac:picMkLst>
        </pc:picChg>
      </pc:sldChg>
      <pc:sldChg chg="add del">
        <pc:chgData name="David Alonso" userId="60e5f2bd-fcc3-4045-8258-c932d6ffcd7a" providerId="ADAL" clId="{B5184E05-8F9E-43A7-BE65-5965F2DFB044}" dt="2019-12-23T19:58:05.488" v="754" actId="47"/>
        <pc:sldMkLst>
          <pc:docMk/>
          <pc:sldMk cId="1941844516" sldId="454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9:28.208" v="921"/>
        <pc:sldMkLst>
          <pc:docMk/>
          <pc:sldMk cId="2281027867" sldId="455"/>
        </pc:sldMkLst>
        <pc:spChg chg="mod">
          <ac:chgData name="David Alonso" userId="60e5f2bd-fcc3-4045-8258-c932d6ffcd7a" providerId="ADAL" clId="{B5184E05-8F9E-43A7-BE65-5965F2DFB044}" dt="2019-12-23T20:09:00.831" v="841" actId="20577"/>
          <ac:spMkLst>
            <pc:docMk/>
            <pc:sldMk cId="2281027867" sldId="455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4:35.509" v="801" actId="2711"/>
          <ac:spMkLst>
            <pc:docMk/>
            <pc:sldMk cId="2281027867" sldId="455"/>
            <ac:spMk id="3" creationId="{00000000-0000-0000-0000-000000000000}"/>
          </ac:spMkLst>
        </pc:spChg>
        <pc:spChg chg="add ord">
          <ac:chgData name="David Alonso" userId="60e5f2bd-fcc3-4045-8258-c932d6ffcd7a" providerId="ADAL" clId="{B5184E05-8F9E-43A7-BE65-5965F2DFB044}" dt="2019-12-23T19:49:55.470" v="668" actId="167"/>
          <ac:spMkLst>
            <pc:docMk/>
            <pc:sldMk cId="2281027867" sldId="455"/>
            <ac:spMk id="8" creationId="{E6BD8F31-1607-4FBD-876A-55025DCC9FF7}"/>
          </ac:spMkLst>
        </pc:spChg>
        <pc:picChg chg="del">
          <ac:chgData name="David Alonso" userId="60e5f2bd-fcc3-4045-8258-c932d6ffcd7a" providerId="ADAL" clId="{B5184E05-8F9E-43A7-BE65-5965F2DFB044}" dt="2019-12-23T19:53:56.628" v="703" actId="478"/>
          <ac:picMkLst>
            <pc:docMk/>
            <pc:sldMk cId="2281027867" sldId="455"/>
            <ac:picMk id="5" creationId="{A59ACE08-7834-4A60-88D0-BE926711D801}"/>
          </ac:picMkLst>
        </pc:picChg>
        <pc:picChg chg="add ord">
          <ac:chgData name="David Alonso" userId="60e5f2bd-fcc3-4045-8258-c932d6ffcd7a" providerId="ADAL" clId="{B5184E05-8F9E-43A7-BE65-5965F2DFB044}" dt="2019-12-23T19:49:55.470" v="668" actId="167"/>
          <ac:picMkLst>
            <pc:docMk/>
            <pc:sldMk cId="2281027867" sldId="455"/>
            <ac:picMk id="9" creationId="{5C4A54AB-F295-4865-A87E-0BE4406E3362}"/>
          </ac:picMkLst>
        </pc:picChg>
        <pc:picChg chg="add ord">
          <ac:chgData name="David Alonso" userId="60e5f2bd-fcc3-4045-8258-c932d6ffcd7a" providerId="ADAL" clId="{B5184E05-8F9E-43A7-BE65-5965F2DFB044}" dt="2019-12-23T19:49:55.470" v="668" actId="167"/>
          <ac:picMkLst>
            <pc:docMk/>
            <pc:sldMk cId="2281027867" sldId="455"/>
            <ac:picMk id="10" creationId="{7C5A581D-4854-4E41-B458-442B7D38BE22}"/>
          </ac:picMkLst>
        </pc:picChg>
      </pc:sldChg>
      <pc:sldChg chg="add del">
        <pc:chgData name="David Alonso" userId="60e5f2bd-fcc3-4045-8258-c932d6ffcd7a" providerId="ADAL" clId="{B5184E05-8F9E-43A7-BE65-5965F2DFB044}" dt="2019-12-23T19:58:29.729" v="759" actId="47"/>
        <pc:sldMkLst>
          <pc:docMk/>
          <pc:sldMk cId="1964424037" sldId="456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9:38.051" v="924"/>
        <pc:sldMkLst>
          <pc:docMk/>
          <pc:sldMk cId="3117213365" sldId="457"/>
        </pc:sldMkLst>
        <pc:spChg chg="mod">
          <ac:chgData name="David Alonso" userId="60e5f2bd-fcc3-4045-8258-c932d6ffcd7a" providerId="ADAL" clId="{B5184E05-8F9E-43A7-BE65-5965F2DFB044}" dt="2019-12-23T20:09:24.199" v="845" actId="14100"/>
          <ac:spMkLst>
            <pc:docMk/>
            <pc:sldMk cId="3117213365" sldId="457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04:48.487" v="803" actId="2711"/>
          <ac:spMkLst>
            <pc:docMk/>
            <pc:sldMk cId="3117213365" sldId="457"/>
            <ac:spMk id="3" creationId="{139E5EF8-56D8-43C8-895F-2D60E8A22705}"/>
          </ac:spMkLst>
        </pc:spChg>
        <pc:spChg chg="add ord">
          <ac:chgData name="David Alonso" userId="60e5f2bd-fcc3-4045-8258-c932d6ffcd7a" providerId="ADAL" clId="{B5184E05-8F9E-43A7-BE65-5965F2DFB044}" dt="2019-12-23T19:50:04.252" v="670" actId="167"/>
          <ac:spMkLst>
            <pc:docMk/>
            <pc:sldMk cId="3117213365" sldId="457"/>
            <ac:spMk id="8" creationId="{63D29022-2D20-4B7E-B156-9AA3D092D617}"/>
          </ac:spMkLst>
        </pc:spChg>
        <pc:picChg chg="del">
          <ac:chgData name="David Alonso" userId="60e5f2bd-fcc3-4045-8258-c932d6ffcd7a" providerId="ADAL" clId="{B5184E05-8F9E-43A7-BE65-5965F2DFB044}" dt="2019-12-23T19:54:19.578" v="710" actId="478"/>
          <ac:picMkLst>
            <pc:docMk/>
            <pc:sldMk cId="3117213365" sldId="457"/>
            <ac:picMk id="5" creationId="{3B211D3E-E5DA-485D-8B74-CF6F66037CEC}"/>
          </ac:picMkLst>
        </pc:picChg>
        <pc:picChg chg="add ord">
          <ac:chgData name="David Alonso" userId="60e5f2bd-fcc3-4045-8258-c932d6ffcd7a" providerId="ADAL" clId="{B5184E05-8F9E-43A7-BE65-5965F2DFB044}" dt="2019-12-23T19:50:04.252" v="670" actId="167"/>
          <ac:picMkLst>
            <pc:docMk/>
            <pc:sldMk cId="3117213365" sldId="457"/>
            <ac:picMk id="9" creationId="{A8620CB4-FC04-4F05-A470-7D795B0AC421}"/>
          </ac:picMkLst>
        </pc:picChg>
        <pc:picChg chg="add ord">
          <ac:chgData name="David Alonso" userId="60e5f2bd-fcc3-4045-8258-c932d6ffcd7a" providerId="ADAL" clId="{B5184E05-8F9E-43A7-BE65-5965F2DFB044}" dt="2019-12-23T19:50:04.252" v="670" actId="167"/>
          <ac:picMkLst>
            <pc:docMk/>
            <pc:sldMk cId="3117213365" sldId="457"/>
            <ac:picMk id="10" creationId="{0B679641-88A5-4847-B07C-4EB3F07558C3}"/>
          </ac:picMkLst>
        </pc:picChg>
      </pc:sldChg>
      <pc:sldChg chg="add del">
        <pc:chgData name="David Alonso" userId="60e5f2bd-fcc3-4045-8258-c932d6ffcd7a" providerId="ADAL" clId="{B5184E05-8F9E-43A7-BE65-5965F2DFB044}" dt="2019-12-23T19:58:45.661" v="762" actId="47"/>
        <pc:sldMkLst>
          <pc:docMk/>
          <pc:sldMk cId="420696577" sldId="458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9:49.910" v="927"/>
        <pc:sldMkLst>
          <pc:docMk/>
          <pc:sldMk cId="1373514251" sldId="459"/>
        </pc:sldMkLst>
        <pc:spChg chg="mod">
          <ac:chgData name="David Alonso" userId="60e5f2bd-fcc3-4045-8258-c932d6ffcd7a" providerId="ADAL" clId="{B5184E05-8F9E-43A7-BE65-5965F2DFB044}" dt="2019-12-23T20:09:42.123" v="848"/>
          <ac:spMkLst>
            <pc:docMk/>
            <pc:sldMk cId="1373514251" sldId="459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05:01.100" v="805" actId="2711"/>
          <ac:spMkLst>
            <pc:docMk/>
            <pc:sldMk cId="1373514251" sldId="459"/>
            <ac:spMk id="3" creationId="{139E5EF8-56D8-43C8-895F-2D60E8A22705}"/>
          </ac:spMkLst>
        </pc:spChg>
        <pc:spChg chg="add ord">
          <ac:chgData name="David Alonso" userId="60e5f2bd-fcc3-4045-8258-c932d6ffcd7a" providerId="ADAL" clId="{B5184E05-8F9E-43A7-BE65-5965F2DFB044}" dt="2019-12-23T19:50:11.466" v="672" actId="167"/>
          <ac:spMkLst>
            <pc:docMk/>
            <pc:sldMk cId="1373514251" sldId="459"/>
            <ac:spMk id="8" creationId="{FF84118E-DB26-45CD-A7FA-0DC80458190B}"/>
          </ac:spMkLst>
        </pc:spChg>
        <pc:picChg chg="del">
          <ac:chgData name="David Alonso" userId="60e5f2bd-fcc3-4045-8258-c932d6ffcd7a" providerId="ADAL" clId="{B5184E05-8F9E-43A7-BE65-5965F2DFB044}" dt="2019-12-23T19:55:03.470" v="721" actId="478"/>
          <ac:picMkLst>
            <pc:docMk/>
            <pc:sldMk cId="1373514251" sldId="459"/>
            <ac:picMk id="5" creationId="{9871ED4C-106C-45BA-BB93-BFA3DF4E7802}"/>
          </ac:picMkLst>
        </pc:picChg>
        <pc:picChg chg="add ord">
          <ac:chgData name="David Alonso" userId="60e5f2bd-fcc3-4045-8258-c932d6ffcd7a" providerId="ADAL" clId="{B5184E05-8F9E-43A7-BE65-5965F2DFB044}" dt="2019-12-23T19:50:11.466" v="672" actId="167"/>
          <ac:picMkLst>
            <pc:docMk/>
            <pc:sldMk cId="1373514251" sldId="459"/>
            <ac:picMk id="9" creationId="{EFB795C4-CA4F-4AD7-8DEA-FBCAA36119AB}"/>
          </ac:picMkLst>
        </pc:picChg>
        <pc:picChg chg="add ord">
          <ac:chgData name="David Alonso" userId="60e5f2bd-fcc3-4045-8258-c932d6ffcd7a" providerId="ADAL" clId="{B5184E05-8F9E-43A7-BE65-5965F2DFB044}" dt="2019-12-23T19:50:11.466" v="672" actId="167"/>
          <ac:picMkLst>
            <pc:docMk/>
            <pc:sldMk cId="1373514251" sldId="459"/>
            <ac:picMk id="10" creationId="{BA5014B6-D522-4F2E-BB14-ED587A376DF1}"/>
          </ac:picMkLst>
        </pc:picChg>
      </pc:sldChg>
      <pc:sldChg chg="add del">
        <pc:chgData name="David Alonso" userId="60e5f2bd-fcc3-4045-8258-c932d6ffcd7a" providerId="ADAL" clId="{B5184E05-8F9E-43A7-BE65-5965F2DFB044}" dt="2019-12-23T19:59:02.514" v="765" actId="47"/>
        <pc:sldMkLst>
          <pc:docMk/>
          <pc:sldMk cId="959666021" sldId="460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19:58.910" v="930"/>
        <pc:sldMkLst>
          <pc:docMk/>
          <pc:sldMk cId="2612641545" sldId="461"/>
        </pc:sldMkLst>
        <pc:spChg chg="mod">
          <ac:chgData name="David Alonso" userId="60e5f2bd-fcc3-4045-8258-c932d6ffcd7a" providerId="ADAL" clId="{B5184E05-8F9E-43A7-BE65-5965F2DFB044}" dt="2019-12-23T20:09:59.520" v="852" actId="20577"/>
          <ac:spMkLst>
            <pc:docMk/>
            <pc:sldMk cId="2612641545" sldId="461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05:13.628" v="807" actId="2711"/>
          <ac:spMkLst>
            <pc:docMk/>
            <pc:sldMk cId="2612641545" sldId="461"/>
            <ac:spMk id="3" creationId="{139E5EF8-56D8-43C8-895F-2D60E8A22705}"/>
          </ac:spMkLst>
        </pc:spChg>
        <pc:spChg chg="add ord">
          <ac:chgData name="David Alonso" userId="60e5f2bd-fcc3-4045-8258-c932d6ffcd7a" providerId="ADAL" clId="{B5184E05-8F9E-43A7-BE65-5965F2DFB044}" dt="2019-12-23T19:50:19.121" v="674" actId="167"/>
          <ac:spMkLst>
            <pc:docMk/>
            <pc:sldMk cId="2612641545" sldId="461"/>
            <ac:spMk id="8" creationId="{A972498F-2C25-463E-B093-E85F48CA038F}"/>
          </ac:spMkLst>
        </pc:spChg>
        <pc:picChg chg="del">
          <ac:chgData name="David Alonso" userId="60e5f2bd-fcc3-4045-8258-c932d6ffcd7a" providerId="ADAL" clId="{B5184E05-8F9E-43A7-BE65-5965F2DFB044}" dt="2019-12-23T19:55:17.085" v="724" actId="478"/>
          <ac:picMkLst>
            <pc:docMk/>
            <pc:sldMk cId="2612641545" sldId="461"/>
            <ac:picMk id="5" creationId="{293B50B6-43A1-4CE3-833B-1467345F8DD9}"/>
          </ac:picMkLst>
        </pc:picChg>
        <pc:picChg chg="add ord">
          <ac:chgData name="David Alonso" userId="60e5f2bd-fcc3-4045-8258-c932d6ffcd7a" providerId="ADAL" clId="{B5184E05-8F9E-43A7-BE65-5965F2DFB044}" dt="2019-12-23T19:50:19.121" v="674" actId="167"/>
          <ac:picMkLst>
            <pc:docMk/>
            <pc:sldMk cId="2612641545" sldId="461"/>
            <ac:picMk id="9" creationId="{975923DF-35C8-4466-89AE-7171E96F2B1E}"/>
          </ac:picMkLst>
        </pc:picChg>
        <pc:picChg chg="add ord">
          <ac:chgData name="David Alonso" userId="60e5f2bd-fcc3-4045-8258-c932d6ffcd7a" providerId="ADAL" clId="{B5184E05-8F9E-43A7-BE65-5965F2DFB044}" dt="2019-12-23T19:50:19.121" v="674" actId="167"/>
          <ac:picMkLst>
            <pc:docMk/>
            <pc:sldMk cId="2612641545" sldId="461"/>
            <ac:picMk id="10" creationId="{683E5E8A-2A0C-49C3-A5E1-CAA2F5A07950}"/>
          </ac:picMkLst>
        </pc:picChg>
      </pc:sldChg>
      <pc:sldChg chg="add del">
        <pc:chgData name="David Alonso" userId="60e5f2bd-fcc3-4045-8258-c932d6ffcd7a" providerId="ADAL" clId="{B5184E05-8F9E-43A7-BE65-5965F2DFB044}" dt="2019-12-23T19:59:12.564" v="768" actId="47"/>
        <pc:sldMkLst>
          <pc:docMk/>
          <pc:sldMk cId="3858325273" sldId="462"/>
        </pc:sldMkLst>
      </pc:sldChg>
      <pc:sldChg chg="addSp delSp modSp add modTransition modAnim">
        <pc:chgData name="David Alonso" userId="60e5f2bd-fcc3-4045-8258-c932d6ffcd7a" providerId="ADAL" clId="{B5184E05-8F9E-43A7-BE65-5965F2DFB044}" dt="2019-12-23T20:20:08.396" v="933"/>
        <pc:sldMkLst>
          <pc:docMk/>
          <pc:sldMk cId="2483583870" sldId="463"/>
        </pc:sldMkLst>
        <pc:spChg chg="mod">
          <ac:chgData name="David Alonso" userId="60e5f2bd-fcc3-4045-8258-c932d6ffcd7a" providerId="ADAL" clId="{B5184E05-8F9E-43A7-BE65-5965F2DFB044}" dt="2019-12-23T20:10:17.815" v="856" actId="20577"/>
          <ac:spMkLst>
            <pc:docMk/>
            <pc:sldMk cId="2483583870" sldId="463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05:24.534" v="809" actId="2711"/>
          <ac:spMkLst>
            <pc:docMk/>
            <pc:sldMk cId="2483583870" sldId="463"/>
            <ac:spMk id="3" creationId="{139E5EF8-56D8-43C8-895F-2D60E8A22705}"/>
          </ac:spMkLst>
        </pc:spChg>
        <pc:spChg chg="add ord">
          <ac:chgData name="David Alonso" userId="60e5f2bd-fcc3-4045-8258-c932d6ffcd7a" providerId="ADAL" clId="{B5184E05-8F9E-43A7-BE65-5965F2DFB044}" dt="2019-12-23T19:50:29.401" v="676" actId="167"/>
          <ac:spMkLst>
            <pc:docMk/>
            <pc:sldMk cId="2483583870" sldId="463"/>
            <ac:spMk id="8" creationId="{879FE688-CCE5-4A9E-9935-53FA42DE74BE}"/>
          </ac:spMkLst>
        </pc:spChg>
        <pc:graphicFrameChg chg="add del modGraphic">
          <ac:chgData name="David Alonso" userId="60e5f2bd-fcc3-4045-8258-c932d6ffcd7a" providerId="ADAL" clId="{B5184E05-8F9E-43A7-BE65-5965F2DFB044}" dt="2019-12-23T20:10:27.002" v="859" actId="478"/>
          <ac:graphicFrameMkLst>
            <pc:docMk/>
            <pc:sldMk cId="2483583870" sldId="463"/>
            <ac:graphicFrameMk id="11" creationId="{2BAC539A-D23D-4911-93AD-9B317F16DE72}"/>
          </ac:graphicFrameMkLst>
        </pc:graphicFrameChg>
        <pc:picChg chg="del">
          <ac:chgData name="David Alonso" userId="60e5f2bd-fcc3-4045-8258-c932d6ffcd7a" providerId="ADAL" clId="{B5184E05-8F9E-43A7-BE65-5965F2DFB044}" dt="2019-12-23T19:56:02.795" v="737" actId="478"/>
          <ac:picMkLst>
            <pc:docMk/>
            <pc:sldMk cId="2483583870" sldId="463"/>
            <ac:picMk id="5" creationId="{255A1AF2-F92F-478F-B63C-2E437B85626A}"/>
          </ac:picMkLst>
        </pc:picChg>
        <pc:picChg chg="add ord">
          <ac:chgData name="David Alonso" userId="60e5f2bd-fcc3-4045-8258-c932d6ffcd7a" providerId="ADAL" clId="{B5184E05-8F9E-43A7-BE65-5965F2DFB044}" dt="2019-12-23T19:50:29.401" v="676" actId="167"/>
          <ac:picMkLst>
            <pc:docMk/>
            <pc:sldMk cId="2483583870" sldId="463"/>
            <ac:picMk id="9" creationId="{1D1F3E76-0492-450C-838E-80981F3584F7}"/>
          </ac:picMkLst>
        </pc:picChg>
        <pc:picChg chg="add ord">
          <ac:chgData name="David Alonso" userId="60e5f2bd-fcc3-4045-8258-c932d6ffcd7a" providerId="ADAL" clId="{B5184E05-8F9E-43A7-BE65-5965F2DFB044}" dt="2019-12-23T19:50:29.401" v="676" actId="167"/>
          <ac:picMkLst>
            <pc:docMk/>
            <pc:sldMk cId="2483583870" sldId="463"/>
            <ac:picMk id="10" creationId="{B05406B3-B44B-427F-AA57-23579B7EC14D}"/>
          </ac:picMkLst>
        </pc:picChg>
      </pc:sldChg>
      <pc:sldChg chg="add del">
        <pc:chgData name="David Alonso" userId="60e5f2bd-fcc3-4045-8258-c932d6ffcd7a" providerId="ADAL" clId="{B5184E05-8F9E-43A7-BE65-5965F2DFB044}" dt="2019-12-23T19:59:26.755" v="773" actId="47"/>
        <pc:sldMkLst>
          <pc:docMk/>
          <pc:sldMk cId="1357816448" sldId="464"/>
        </pc:sldMkLst>
      </pc:sldChg>
      <pc:sldChg chg="addSp delSp modSp add del modTransition">
        <pc:chgData name="David Alonso" userId="60e5f2bd-fcc3-4045-8258-c932d6ffcd7a" providerId="ADAL" clId="{B5184E05-8F9E-43A7-BE65-5965F2DFB044}" dt="2019-12-23T20:25:26.188" v="965" actId="47"/>
        <pc:sldMkLst>
          <pc:docMk/>
          <pc:sldMk cId="1261521228" sldId="465"/>
        </pc:sldMkLst>
        <pc:picChg chg="del mod">
          <ac:chgData name="David Alonso" userId="60e5f2bd-fcc3-4045-8258-c932d6ffcd7a" providerId="ADAL" clId="{B5184E05-8F9E-43A7-BE65-5965F2DFB044}" dt="2019-12-23T20:23:14.809" v="940" actId="478"/>
          <ac:picMkLst>
            <pc:docMk/>
            <pc:sldMk cId="1261521228" sldId="465"/>
            <ac:picMk id="8" creationId="{3DAD05BC-C27C-49D1-A405-6F419533EC0B}"/>
          </ac:picMkLst>
        </pc:picChg>
        <pc:picChg chg="add ord">
          <ac:chgData name="David Alonso" userId="60e5f2bd-fcc3-4045-8258-c932d6ffcd7a" providerId="ADAL" clId="{B5184E05-8F9E-43A7-BE65-5965F2DFB044}" dt="2019-12-23T20:23:19.459" v="942" actId="167"/>
          <ac:picMkLst>
            <pc:docMk/>
            <pc:sldMk cId="1261521228" sldId="465"/>
            <ac:picMk id="10" creationId="{475239DA-3667-49E9-BA2C-5C07BEAF9A42}"/>
          </ac:picMkLst>
        </pc:picChg>
        <pc:picChg chg="mod">
          <ac:chgData name="David Alonso" userId="60e5f2bd-fcc3-4045-8258-c932d6ffcd7a" providerId="ADAL" clId="{B5184E05-8F9E-43A7-BE65-5965F2DFB044}" dt="2019-12-23T20:23:32.464" v="944" actId="1076"/>
          <ac:picMkLst>
            <pc:docMk/>
            <pc:sldMk cId="1261521228" sldId="465"/>
            <ac:picMk id="12" creationId="{A457D4B1-3E49-437C-97B3-5AE67BBE36AB}"/>
          </ac:picMkLst>
        </pc:picChg>
      </pc:sldChg>
      <pc:sldChg chg="modSp add modTransition">
        <pc:chgData name="David Alonso" userId="60e5f2bd-fcc3-4045-8258-c932d6ffcd7a" providerId="ADAL" clId="{B5184E05-8F9E-43A7-BE65-5965F2DFB044}" dt="2019-12-23T20:12:28.082" v="867" actId="207"/>
        <pc:sldMkLst>
          <pc:docMk/>
          <pc:sldMk cId="2770989389" sldId="466"/>
        </pc:sldMkLst>
        <pc:spChg chg="mod">
          <ac:chgData name="David Alonso" userId="60e5f2bd-fcc3-4045-8258-c932d6ffcd7a" providerId="ADAL" clId="{B5184E05-8F9E-43A7-BE65-5965F2DFB044}" dt="2019-12-23T20:06:56.784" v="818"/>
          <ac:spMkLst>
            <pc:docMk/>
            <pc:sldMk cId="2770989389" sldId="466"/>
            <ac:spMk id="4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2:28.082" v="867" actId="207"/>
          <ac:spMkLst>
            <pc:docMk/>
            <pc:sldMk cId="2770989389" sldId="466"/>
            <ac:spMk id="5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2:49.849" v="869" actId="207"/>
        <pc:sldMkLst>
          <pc:docMk/>
          <pc:sldMk cId="2706767998" sldId="467"/>
        </pc:sldMkLst>
        <pc:spChg chg="mod">
          <ac:chgData name="David Alonso" userId="60e5f2bd-fcc3-4045-8258-c932d6ffcd7a" providerId="ADAL" clId="{B5184E05-8F9E-43A7-BE65-5965F2DFB044}" dt="2019-12-23T20:07:28.593" v="825" actId="20577"/>
          <ac:spMkLst>
            <pc:docMk/>
            <pc:sldMk cId="2706767998" sldId="467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2:49.849" v="869" actId="207"/>
          <ac:spMkLst>
            <pc:docMk/>
            <pc:sldMk cId="2706767998" sldId="467"/>
            <ac:spMk id="3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3:09.861" v="872" actId="207"/>
        <pc:sldMkLst>
          <pc:docMk/>
          <pc:sldMk cId="3082663855" sldId="468"/>
        </pc:sldMkLst>
        <pc:spChg chg="mod">
          <ac:chgData name="David Alonso" userId="60e5f2bd-fcc3-4045-8258-c932d6ffcd7a" providerId="ADAL" clId="{B5184E05-8F9E-43A7-BE65-5965F2DFB044}" dt="2019-12-23T20:13:09.861" v="872" actId="207"/>
          <ac:spMkLst>
            <pc:docMk/>
            <pc:sldMk cId="3082663855" sldId="468"/>
            <ac:spMk id="3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07:41.921" v="827"/>
          <ac:spMkLst>
            <pc:docMk/>
            <pc:sldMk cId="3082663855" sldId="468"/>
            <ac:spMk id="10" creationId="{5FA082F6-0F65-42C7-8C41-E6FBF9B11500}"/>
          </ac:spMkLst>
        </pc:spChg>
      </pc:sldChg>
      <pc:sldChg chg="addSp delSp modSp add modTransition">
        <pc:chgData name="David Alonso" userId="60e5f2bd-fcc3-4045-8258-c932d6ffcd7a" providerId="ADAL" clId="{B5184E05-8F9E-43A7-BE65-5965F2DFB044}" dt="2019-12-23T20:14:04.131" v="875" actId="207"/>
        <pc:sldMkLst>
          <pc:docMk/>
          <pc:sldMk cId="527366554" sldId="469"/>
        </pc:sldMkLst>
        <pc:spChg chg="mod">
          <ac:chgData name="David Alonso" userId="60e5f2bd-fcc3-4045-8258-c932d6ffcd7a" providerId="ADAL" clId="{B5184E05-8F9E-43A7-BE65-5965F2DFB044}" dt="2019-12-23T20:07:56.024" v="829"/>
          <ac:spMkLst>
            <pc:docMk/>
            <pc:sldMk cId="527366554" sldId="469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4:04.131" v="875" actId="207"/>
          <ac:spMkLst>
            <pc:docMk/>
            <pc:sldMk cId="527366554" sldId="469"/>
            <ac:spMk id="3" creationId="{00000000-0000-0000-0000-000000000000}"/>
          </ac:spMkLst>
        </pc:spChg>
        <pc:spChg chg="del">
          <ac:chgData name="David Alonso" userId="60e5f2bd-fcc3-4045-8258-c932d6ffcd7a" providerId="ADAL" clId="{B5184E05-8F9E-43A7-BE65-5965F2DFB044}" dt="2019-12-23T20:06:10.998" v="814" actId="478"/>
          <ac:spMkLst>
            <pc:docMk/>
            <pc:sldMk cId="527366554" sldId="469"/>
            <ac:spMk id="8" creationId="{24B21A7B-CA80-4C40-B9C5-F23E721CB3E0}"/>
          </ac:spMkLst>
        </pc:spChg>
        <pc:spChg chg="add ord">
          <ac:chgData name="David Alonso" userId="60e5f2bd-fcc3-4045-8258-c932d6ffcd7a" providerId="ADAL" clId="{B5184E05-8F9E-43A7-BE65-5965F2DFB044}" dt="2019-12-23T20:06:16.524" v="816" actId="167"/>
          <ac:spMkLst>
            <pc:docMk/>
            <pc:sldMk cId="527366554" sldId="469"/>
            <ac:spMk id="11" creationId="{97B9BCA4-793C-42EC-BC98-251652C74447}"/>
          </ac:spMkLst>
        </pc:spChg>
        <pc:picChg chg="del">
          <ac:chgData name="David Alonso" userId="60e5f2bd-fcc3-4045-8258-c932d6ffcd7a" providerId="ADAL" clId="{B5184E05-8F9E-43A7-BE65-5965F2DFB044}" dt="2019-12-23T20:06:10.998" v="814" actId="478"/>
          <ac:picMkLst>
            <pc:docMk/>
            <pc:sldMk cId="527366554" sldId="469"/>
            <ac:picMk id="9" creationId="{E9D3B463-C963-4DDF-A1BA-9B0BB47F470D}"/>
          </ac:picMkLst>
        </pc:picChg>
        <pc:picChg chg="del">
          <ac:chgData name="David Alonso" userId="60e5f2bd-fcc3-4045-8258-c932d6ffcd7a" providerId="ADAL" clId="{B5184E05-8F9E-43A7-BE65-5965F2DFB044}" dt="2019-12-23T20:06:10.998" v="814" actId="478"/>
          <ac:picMkLst>
            <pc:docMk/>
            <pc:sldMk cId="527366554" sldId="469"/>
            <ac:picMk id="10" creationId="{99CD5F3C-FA93-4EC5-89B8-C691309F897F}"/>
          </ac:picMkLst>
        </pc:picChg>
        <pc:picChg chg="add ord">
          <ac:chgData name="David Alonso" userId="60e5f2bd-fcc3-4045-8258-c932d6ffcd7a" providerId="ADAL" clId="{B5184E05-8F9E-43A7-BE65-5965F2DFB044}" dt="2019-12-23T20:06:16.524" v="816" actId="167"/>
          <ac:picMkLst>
            <pc:docMk/>
            <pc:sldMk cId="527366554" sldId="469"/>
            <ac:picMk id="12" creationId="{E0C28918-2E69-42C2-ADA8-047C4687C086}"/>
          </ac:picMkLst>
        </pc:picChg>
        <pc:picChg chg="add ord">
          <ac:chgData name="David Alonso" userId="60e5f2bd-fcc3-4045-8258-c932d6ffcd7a" providerId="ADAL" clId="{B5184E05-8F9E-43A7-BE65-5965F2DFB044}" dt="2019-12-23T20:06:16.524" v="816" actId="167"/>
          <ac:picMkLst>
            <pc:docMk/>
            <pc:sldMk cId="527366554" sldId="469"/>
            <ac:picMk id="13" creationId="{907A345C-C61E-4A19-9FF5-BA4FBC53B39C}"/>
          </ac:picMkLst>
        </pc:picChg>
      </pc:sldChg>
      <pc:sldChg chg="modSp add modTransition">
        <pc:chgData name="David Alonso" userId="60e5f2bd-fcc3-4045-8258-c932d6ffcd7a" providerId="ADAL" clId="{B5184E05-8F9E-43A7-BE65-5965F2DFB044}" dt="2019-12-23T20:14:21.388" v="877" actId="207"/>
        <pc:sldMkLst>
          <pc:docMk/>
          <pc:sldMk cId="4022768394" sldId="470"/>
        </pc:sldMkLst>
        <pc:spChg chg="mod">
          <ac:chgData name="David Alonso" userId="60e5f2bd-fcc3-4045-8258-c932d6ffcd7a" providerId="ADAL" clId="{B5184E05-8F9E-43A7-BE65-5965F2DFB044}" dt="2019-12-23T20:08:25.199" v="834"/>
          <ac:spMkLst>
            <pc:docMk/>
            <pc:sldMk cId="4022768394" sldId="470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4:21.388" v="877" actId="207"/>
          <ac:spMkLst>
            <pc:docMk/>
            <pc:sldMk cId="4022768394" sldId="470"/>
            <ac:spMk id="3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4:43.781" v="880" actId="207"/>
        <pc:sldMkLst>
          <pc:docMk/>
          <pc:sldMk cId="3094007105" sldId="471"/>
        </pc:sldMkLst>
        <pc:spChg chg="mod">
          <ac:chgData name="David Alonso" userId="60e5f2bd-fcc3-4045-8258-c932d6ffcd7a" providerId="ADAL" clId="{B5184E05-8F9E-43A7-BE65-5965F2DFB044}" dt="2019-12-23T20:08:31.109" v="835"/>
          <ac:spMkLst>
            <pc:docMk/>
            <pc:sldMk cId="3094007105" sldId="471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4:43.781" v="880" actId="207"/>
          <ac:spMkLst>
            <pc:docMk/>
            <pc:sldMk cId="3094007105" sldId="471"/>
            <ac:spMk id="3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4:55.699" v="882" actId="207"/>
        <pc:sldMkLst>
          <pc:docMk/>
          <pc:sldMk cId="2432874113" sldId="472"/>
        </pc:sldMkLst>
        <pc:spChg chg="mod">
          <ac:chgData name="David Alonso" userId="60e5f2bd-fcc3-4045-8258-c932d6ffcd7a" providerId="ADAL" clId="{B5184E05-8F9E-43A7-BE65-5965F2DFB044}" dt="2019-12-23T20:09:14.599" v="843" actId="14100"/>
          <ac:spMkLst>
            <pc:docMk/>
            <pc:sldMk cId="2432874113" sldId="472"/>
            <ac:spMk id="2" creationId="{00000000-0000-0000-0000-000000000000}"/>
          </ac:spMkLst>
        </pc:spChg>
        <pc:spChg chg="mod">
          <ac:chgData name="David Alonso" userId="60e5f2bd-fcc3-4045-8258-c932d6ffcd7a" providerId="ADAL" clId="{B5184E05-8F9E-43A7-BE65-5965F2DFB044}" dt="2019-12-23T20:14:55.699" v="882" actId="207"/>
          <ac:spMkLst>
            <pc:docMk/>
            <pc:sldMk cId="2432874113" sldId="472"/>
            <ac:spMk id="3" creationId="{00000000-0000-0000-0000-000000000000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5:13.088" v="885" actId="207"/>
        <pc:sldMkLst>
          <pc:docMk/>
          <pc:sldMk cId="2572862177" sldId="473"/>
        </pc:sldMkLst>
        <pc:spChg chg="mod">
          <ac:chgData name="David Alonso" userId="60e5f2bd-fcc3-4045-8258-c932d6ffcd7a" providerId="ADAL" clId="{B5184E05-8F9E-43A7-BE65-5965F2DFB044}" dt="2019-12-23T20:09:34.111" v="847" actId="14100"/>
          <ac:spMkLst>
            <pc:docMk/>
            <pc:sldMk cId="2572862177" sldId="473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15:13.088" v="885" actId="207"/>
          <ac:spMkLst>
            <pc:docMk/>
            <pc:sldMk cId="2572862177" sldId="473"/>
            <ac:spMk id="3" creationId="{139E5EF8-56D8-43C8-895F-2D60E8A22705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5:25.174" v="887" actId="207"/>
        <pc:sldMkLst>
          <pc:docMk/>
          <pc:sldMk cId="3983939782" sldId="474"/>
        </pc:sldMkLst>
        <pc:spChg chg="mod">
          <ac:chgData name="David Alonso" userId="60e5f2bd-fcc3-4045-8258-c932d6ffcd7a" providerId="ADAL" clId="{B5184E05-8F9E-43A7-BE65-5965F2DFB044}" dt="2019-12-23T20:09:48.135" v="849"/>
          <ac:spMkLst>
            <pc:docMk/>
            <pc:sldMk cId="3983939782" sldId="474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15:25.174" v="887" actId="207"/>
          <ac:spMkLst>
            <pc:docMk/>
            <pc:sldMk cId="3983939782" sldId="474"/>
            <ac:spMk id="3" creationId="{139E5EF8-56D8-43C8-895F-2D60E8A22705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5:36.988" v="889" actId="207"/>
        <pc:sldMkLst>
          <pc:docMk/>
          <pc:sldMk cId="2981172336" sldId="475"/>
        </pc:sldMkLst>
        <pc:spChg chg="mod">
          <ac:chgData name="David Alonso" userId="60e5f2bd-fcc3-4045-8258-c932d6ffcd7a" providerId="ADAL" clId="{B5184E05-8F9E-43A7-BE65-5965F2DFB044}" dt="2019-12-23T20:10:06.358" v="853"/>
          <ac:spMkLst>
            <pc:docMk/>
            <pc:sldMk cId="2981172336" sldId="475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15:36.988" v="889" actId="207"/>
          <ac:spMkLst>
            <pc:docMk/>
            <pc:sldMk cId="2981172336" sldId="475"/>
            <ac:spMk id="3" creationId="{139E5EF8-56D8-43C8-895F-2D60E8A22705}"/>
          </ac:spMkLst>
        </pc:spChg>
      </pc:sldChg>
      <pc:sldChg chg="modSp add modTransition">
        <pc:chgData name="David Alonso" userId="60e5f2bd-fcc3-4045-8258-c932d6ffcd7a" providerId="ADAL" clId="{B5184E05-8F9E-43A7-BE65-5965F2DFB044}" dt="2019-12-23T20:15:47.724" v="891" actId="207"/>
        <pc:sldMkLst>
          <pc:docMk/>
          <pc:sldMk cId="3174980065" sldId="476"/>
        </pc:sldMkLst>
        <pc:spChg chg="mod">
          <ac:chgData name="David Alonso" userId="60e5f2bd-fcc3-4045-8258-c932d6ffcd7a" providerId="ADAL" clId="{B5184E05-8F9E-43A7-BE65-5965F2DFB044}" dt="2019-12-23T20:10:30.772" v="860"/>
          <ac:spMkLst>
            <pc:docMk/>
            <pc:sldMk cId="3174980065" sldId="476"/>
            <ac:spMk id="2" creationId="{1EEB3F17-7654-4D16-A1F2-C4B6BBEE00F2}"/>
          </ac:spMkLst>
        </pc:spChg>
        <pc:spChg chg="mod">
          <ac:chgData name="David Alonso" userId="60e5f2bd-fcc3-4045-8258-c932d6ffcd7a" providerId="ADAL" clId="{B5184E05-8F9E-43A7-BE65-5965F2DFB044}" dt="2019-12-23T20:15:47.724" v="891" actId="207"/>
          <ac:spMkLst>
            <pc:docMk/>
            <pc:sldMk cId="3174980065" sldId="476"/>
            <ac:spMk id="3" creationId="{139E5EF8-56D8-43C8-895F-2D60E8A22705}"/>
          </ac:spMkLst>
        </pc:spChg>
        <pc:picChg chg="mod">
          <ac:chgData name="David Alonso" userId="60e5f2bd-fcc3-4045-8258-c932d6ffcd7a" providerId="ADAL" clId="{B5184E05-8F9E-43A7-BE65-5965F2DFB044}" dt="2019-12-23T19:59:20.173" v="771" actId="1076"/>
          <ac:picMkLst>
            <pc:docMk/>
            <pc:sldMk cId="3174980065" sldId="476"/>
            <ac:picMk id="9" creationId="{1D1F3E76-0492-450C-838E-80981F3584F7}"/>
          </ac:picMkLst>
        </pc:picChg>
      </pc:sldChg>
      <pc:sldChg chg="addSp modSp add">
        <pc:chgData name="David Alonso" userId="60e5f2bd-fcc3-4045-8258-c932d6ffcd7a" providerId="ADAL" clId="{B5184E05-8F9E-43A7-BE65-5965F2DFB044}" dt="2019-12-23T20:25:14.218" v="964" actId="14838"/>
        <pc:sldMkLst>
          <pc:docMk/>
          <pc:sldMk cId="2089410200" sldId="477"/>
        </pc:sldMkLst>
        <pc:spChg chg="add mod">
          <ac:chgData name="David Alonso" userId="60e5f2bd-fcc3-4045-8258-c932d6ffcd7a" providerId="ADAL" clId="{B5184E05-8F9E-43A7-BE65-5965F2DFB044}" dt="2019-12-23T20:25:14.218" v="964" actId="14838"/>
          <ac:spMkLst>
            <pc:docMk/>
            <pc:sldMk cId="2089410200" sldId="477"/>
            <ac:spMk id="11" creationId="{5F8A3242-332C-4B91-B39D-A2C9A0325D5A}"/>
          </ac:spMkLst>
        </pc:spChg>
      </pc:sldChg>
      <pc:sldMasterChg chg="modSp delSldLayout modSldLayout">
        <pc:chgData name="David Alonso" userId="60e5f2bd-fcc3-4045-8258-c932d6ffcd7a" providerId="ADAL" clId="{B5184E05-8F9E-43A7-BE65-5965F2DFB044}" dt="2019-12-23T20:22:55.837" v="937" actId="47"/>
        <pc:sldMasterMkLst>
          <pc:docMk/>
          <pc:sldMasterMk cId="0" sldId="2147483708"/>
        </pc:sldMasterMkLst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7" creationId="{52A5A9F5-AE28-4CA2-A604-E3B733386EF7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8" creationId="{341419AA-DF6F-4FE4-B121-5CD7A6D16C5C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9" creationId="{EE702AAB-B08E-46C7-B0E3-86349A8BB7A4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0" creationId="{652E8F71-AA50-4AED-BD6B-7A6FB497F5B7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1" creationId="{72234123-CE58-4258-B7A4-38C0DB03C596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2" creationId="{148E3931-A7DA-444D-991D-0F350B00090C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3" creationId="{83BB2503-8B98-4CA7-86DA-5B0858805E98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4" creationId="{C4986129-05FB-45A7-8D5B-A235D6594CCD}"/>
          </ac:cxnSpMkLst>
        </pc:cxnChg>
        <pc:cxnChg chg="mod">
          <ac:chgData name="David Alonso" userId="60e5f2bd-fcc3-4045-8258-c932d6ffcd7a" providerId="ADAL" clId="{B5184E05-8F9E-43A7-BE65-5965F2DFB044}" dt="2019-12-23T20:20:50.511" v="934" actId="208"/>
          <ac:cxnSpMkLst>
            <pc:docMk/>
            <pc:sldMasterMk cId="0" sldId="2147483708"/>
            <ac:cxnSpMk id="15" creationId="{1C49C8CA-B929-4DDF-AB12-E99449214C4C}"/>
          </ac:cxnSpMkLst>
        </pc:cxnChg>
        <pc:sldLayoutChg chg="del">
          <pc:chgData name="David Alonso" userId="60e5f2bd-fcc3-4045-8258-c932d6ffcd7a" providerId="ADAL" clId="{B5184E05-8F9E-43A7-BE65-5965F2DFB044}" dt="2019-12-23T14:05:43.954" v="35" actId="2696"/>
          <pc:sldLayoutMkLst>
            <pc:docMk/>
            <pc:sldMasterMk cId="0" sldId="2147483708"/>
            <pc:sldLayoutMk cId="0" sldId="2147483712"/>
          </pc:sldLayoutMkLst>
        </pc:sldLayoutChg>
        <pc:sldLayoutChg chg="delSp">
          <pc:chgData name="David Alonso" userId="60e5f2bd-fcc3-4045-8258-c932d6ffcd7a" providerId="ADAL" clId="{B5184E05-8F9E-43A7-BE65-5965F2DFB044}" dt="2019-12-23T14:14:13.361" v="116" actId="478"/>
          <pc:sldLayoutMkLst>
            <pc:docMk/>
            <pc:sldMasterMk cId="0" sldId="2147483708"/>
            <pc:sldLayoutMk cId="0" sldId="2147483713"/>
          </pc:sldLayoutMkLst>
          <pc:spChg chg="del">
            <ac:chgData name="David Alonso" userId="60e5f2bd-fcc3-4045-8258-c932d6ffcd7a" providerId="ADAL" clId="{B5184E05-8F9E-43A7-BE65-5965F2DFB044}" dt="2019-12-23T14:14:13.361" v="116" actId="478"/>
            <ac:spMkLst>
              <pc:docMk/>
              <pc:sldMasterMk cId="0" sldId="2147483708"/>
              <pc:sldLayoutMk cId="0" sldId="2147483713"/>
              <ac:spMk id="11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13.361" v="116" actId="478"/>
            <ac:spMkLst>
              <pc:docMk/>
              <pc:sldMasterMk cId="0" sldId="2147483708"/>
              <pc:sldLayoutMk cId="0" sldId="2147483713"/>
              <ac:spMk id="12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05:49.274" v="37" actId="478"/>
            <ac:spMkLst>
              <pc:docMk/>
              <pc:sldMasterMk cId="0" sldId="2147483708"/>
              <pc:sldLayoutMk cId="0" sldId="2147483713"/>
              <ac:spMk id="16" creationId="{00000000-0000-0000-0000-000000000000}"/>
            </ac:spMkLst>
          </pc:spChg>
          <pc:picChg chg="del">
            <ac:chgData name="David Alonso" userId="60e5f2bd-fcc3-4045-8258-c932d6ffcd7a" providerId="ADAL" clId="{B5184E05-8F9E-43A7-BE65-5965F2DFB044}" dt="2019-12-23T14:05:48.577" v="36" actId="478"/>
            <ac:picMkLst>
              <pc:docMk/>
              <pc:sldMasterMk cId="0" sldId="2147483708"/>
              <pc:sldLayoutMk cId="0" sldId="2147483713"/>
              <ac:picMk id="7" creationId="{00000000-0000-0000-0000-000000000000}"/>
            </ac:picMkLst>
          </pc:picChg>
          <pc:cxnChg chg="del">
            <ac:chgData name="David Alonso" userId="60e5f2bd-fcc3-4045-8258-c932d6ffcd7a" providerId="ADAL" clId="{B5184E05-8F9E-43A7-BE65-5965F2DFB044}" dt="2019-12-23T14:05:51.595" v="38" actId="478"/>
            <ac:cxnSpMkLst>
              <pc:docMk/>
              <pc:sldMasterMk cId="0" sldId="2147483708"/>
              <pc:sldLayoutMk cId="0" sldId="2147483713"/>
              <ac:cxnSpMk id="10" creationId="{00000000-0000-0000-0000-000000000000}"/>
            </ac:cxnSpMkLst>
          </pc:cxnChg>
        </pc:sldLayoutChg>
        <pc:sldLayoutChg chg="delSp">
          <pc:chgData name="David Alonso" userId="60e5f2bd-fcc3-4045-8258-c932d6ffcd7a" providerId="ADAL" clId="{B5184E05-8F9E-43A7-BE65-5965F2DFB044}" dt="2019-12-23T14:14:40.711" v="118" actId="478"/>
          <pc:sldLayoutMkLst>
            <pc:docMk/>
            <pc:sldMasterMk cId="0" sldId="2147483708"/>
            <pc:sldLayoutMk cId="0" sldId="2147483714"/>
          </pc:sldLayoutMkLst>
          <pc:spChg chg="del">
            <ac:chgData name="David Alonso" userId="60e5f2bd-fcc3-4045-8258-c932d6ffcd7a" providerId="ADAL" clId="{B5184E05-8F9E-43A7-BE65-5965F2DFB044}" dt="2019-12-23T14:14:40.711" v="118" actId="478"/>
            <ac:spMkLst>
              <pc:docMk/>
              <pc:sldMasterMk cId="0" sldId="2147483708"/>
              <pc:sldLayoutMk cId="0" sldId="2147483714"/>
              <ac:spMk id="2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40.711" v="118" actId="478"/>
            <ac:spMkLst>
              <pc:docMk/>
              <pc:sldMasterMk cId="0" sldId="2147483708"/>
              <pc:sldLayoutMk cId="0" sldId="2147483714"/>
              <ac:spMk id="6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40.711" v="118" actId="478"/>
            <ac:spMkLst>
              <pc:docMk/>
              <pc:sldMasterMk cId="0" sldId="2147483708"/>
              <pc:sldLayoutMk cId="0" sldId="2147483714"/>
              <ac:spMk id="8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40.711" v="118" actId="478"/>
            <ac:spMkLst>
              <pc:docMk/>
              <pc:sldMasterMk cId="0" sldId="2147483708"/>
              <pc:sldLayoutMk cId="0" sldId="2147483714"/>
              <ac:spMk id="9" creationId="{00000000-0000-0000-0000-000000000000}"/>
            </ac:spMkLst>
          </pc:spChg>
        </pc:sldLayoutChg>
        <pc:sldLayoutChg chg="delSp del">
          <pc:chgData name="David Alonso" userId="60e5f2bd-fcc3-4045-8258-c932d6ffcd7a" providerId="ADAL" clId="{B5184E05-8F9E-43A7-BE65-5965F2DFB044}" dt="2019-12-23T20:22:55.837" v="937" actId="47"/>
          <pc:sldLayoutMkLst>
            <pc:docMk/>
            <pc:sldMasterMk cId="0" sldId="2147483708"/>
            <pc:sldLayoutMk cId="1144648489" sldId="2147483718"/>
          </pc:sldLayoutMkLst>
          <pc:spChg chg="del">
            <ac:chgData name="David Alonso" userId="60e5f2bd-fcc3-4045-8258-c932d6ffcd7a" providerId="ADAL" clId="{B5184E05-8F9E-43A7-BE65-5965F2DFB044}" dt="2019-12-23T14:14:31.640" v="117" actId="478"/>
            <ac:spMkLst>
              <pc:docMk/>
              <pc:sldMasterMk cId="0" sldId="2147483708"/>
              <pc:sldLayoutMk cId="1144648489" sldId="2147483718"/>
              <ac:spMk id="4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31.640" v="117" actId="478"/>
            <ac:spMkLst>
              <pc:docMk/>
              <pc:sldMasterMk cId="0" sldId="2147483708"/>
              <pc:sldLayoutMk cId="1144648489" sldId="2147483718"/>
              <ac:spMk id="5" creationId="{00000000-0000-0000-0000-000000000000}"/>
            </ac:spMkLst>
          </pc:spChg>
          <pc:spChg chg="del">
            <ac:chgData name="David Alonso" userId="60e5f2bd-fcc3-4045-8258-c932d6ffcd7a" providerId="ADAL" clId="{B5184E05-8F9E-43A7-BE65-5965F2DFB044}" dt="2019-12-23T14:14:31.640" v="117" actId="478"/>
            <ac:spMkLst>
              <pc:docMk/>
              <pc:sldMasterMk cId="0" sldId="2147483708"/>
              <pc:sldLayoutMk cId="1144648489" sldId="2147483718"/>
              <ac:spMk id="6" creationId="{00000000-0000-0000-0000-000000000000}"/>
            </ac:spMkLst>
          </pc:spChg>
        </pc:sldLayoutChg>
      </pc:sldMasterChg>
    </pc:docChg>
  </pc:docChgLst>
  <pc:docChgLst>
    <pc:chgData name="David Alonso" userId="60e5f2bd-fcc3-4045-8258-c932d6ffcd7a" providerId="ADAL" clId="{088C1AB9-2EB7-422D-B333-4677138BDED3}"/>
    <pc:docChg chg="undo custSel addSld delSld modSld">
      <pc:chgData name="David Alonso" userId="60e5f2bd-fcc3-4045-8258-c932d6ffcd7a" providerId="ADAL" clId="{088C1AB9-2EB7-422D-B333-4677138BDED3}" dt="2019-12-23T20:40:03.775" v="122"/>
      <pc:docMkLst>
        <pc:docMk/>
      </pc:docMkLst>
      <pc:sldChg chg="del">
        <pc:chgData name="David Alonso" userId="60e5f2bd-fcc3-4045-8258-c932d6ffcd7a" providerId="ADAL" clId="{088C1AB9-2EB7-422D-B333-4677138BDED3}" dt="2019-12-23T20:36:57.019" v="70" actId="47"/>
        <pc:sldMkLst>
          <pc:docMk/>
          <pc:sldMk cId="0" sldId="256"/>
        </pc:sldMkLst>
      </pc:sldChg>
      <pc:sldChg chg="modAnim">
        <pc:chgData name="David Alonso" userId="60e5f2bd-fcc3-4045-8258-c932d6ffcd7a" providerId="ADAL" clId="{088C1AB9-2EB7-422D-B333-4677138BDED3}" dt="2019-12-23T20:37:31.669" v="73"/>
        <pc:sldMkLst>
          <pc:docMk/>
          <pc:sldMk cId="2200787216" sldId="443"/>
        </pc:sldMkLst>
      </pc:sldChg>
      <pc:sldChg chg="modAnim">
        <pc:chgData name="David Alonso" userId="60e5f2bd-fcc3-4045-8258-c932d6ffcd7a" providerId="ADAL" clId="{088C1AB9-2EB7-422D-B333-4677138BDED3}" dt="2019-12-23T20:37:38.817" v="75"/>
        <pc:sldMkLst>
          <pc:docMk/>
          <pc:sldMk cId="114481223" sldId="445"/>
        </pc:sldMkLst>
      </pc:sldChg>
      <pc:sldChg chg="modAnim">
        <pc:chgData name="David Alonso" userId="60e5f2bd-fcc3-4045-8258-c932d6ffcd7a" providerId="ADAL" clId="{088C1AB9-2EB7-422D-B333-4677138BDED3}" dt="2019-12-23T20:37:45.085" v="77"/>
        <pc:sldMkLst>
          <pc:docMk/>
          <pc:sldMk cId="659978607" sldId="447"/>
        </pc:sldMkLst>
      </pc:sldChg>
      <pc:sldChg chg="modAnim">
        <pc:chgData name="David Alonso" userId="60e5f2bd-fcc3-4045-8258-c932d6ffcd7a" providerId="ADAL" clId="{088C1AB9-2EB7-422D-B333-4677138BDED3}" dt="2019-12-23T20:37:51.079" v="79"/>
        <pc:sldMkLst>
          <pc:docMk/>
          <pc:sldMk cId="1988120723" sldId="449"/>
        </pc:sldMkLst>
      </pc:sldChg>
      <pc:sldChg chg="modAnim">
        <pc:chgData name="David Alonso" userId="60e5f2bd-fcc3-4045-8258-c932d6ffcd7a" providerId="ADAL" clId="{088C1AB9-2EB7-422D-B333-4677138BDED3}" dt="2019-12-23T20:38:10.206" v="85"/>
        <pc:sldMkLst>
          <pc:docMk/>
          <pc:sldMk cId="2249510873" sldId="451"/>
        </pc:sldMkLst>
      </pc:sldChg>
      <pc:sldChg chg="modAnim">
        <pc:chgData name="David Alonso" userId="60e5f2bd-fcc3-4045-8258-c932d6ffcd7a" providerId="ADAL" clId="{088C1AB9-2EB7-422D-B333-4677138BDED3}" dt="2019-12-23T20:38:25.702" v="88"/>
        <pc:sldMkLst>
          <pc:docMk/>
          <pc:sldMk cId="458208139" sldId="453"/>
        </pc:sldMkLst>
      </pc:sldChg>
      <pc:sldChg chg="modAnim">
        <pc:chgData name="David Alonso" userId="60e5f2bd-fcc3-4045-8258-c932d6ffcd7a" providerId="ADAL" clId="{088C1AB9-2EB7-422D-B333-4677138BDED3}" dt="2019-12-23T20:38:31.827" v="90"/>
        <pc:sldMkLst>
          <pc:docMk/>
          <pc:sldMk cId="2281027867" sldId="455"/>
        </pc:sldMkLst>
      </pc:sldChg>
      <pc:sldChg chg="modSp modAnim">
        <pc:chgData name="David Alonso" userId="60e5f2bd-fcc3-4045-8258-c932d6ffcd7a" providerId="ADAL" clId="{088C1AB9-2EB7-422D-B333-4677138BDED3}" dt="2019-12-23T20:38:40.608" v="94"/>
        <pc:sldMkLst>
          <pc:docMk/>
          <pc:sldMk cId="3117213365" sldId="457"/>
        </pc:sldMkLst>
        <pc:picChg chg="mod">
          <ac:chgData name="David Alonso" userId="60e5f2bd-fcc3-4045-8258-c932d6ffcd7a" providerId="ADAL" clId="{088C1AB9-2EB7-422D-B333-4677138BDED3}" dt="2019-12-23T20:38:37.056" v="92" actId="1076"/>
          <ac:picMkLst>
            <pc:docMk/>
            <pc:sldMk cId="3117213365" sldId="457"/>
            <ac:picMk id="9" creationId="{A8620CB4-FC04-4F05-A470-7D795B0AC421}"/>
          </ac:picMkLst>
        </pc:picChg>
      </pc:sldChg>
      <pc:sldChg chg="modAnim">
        <pc:chgData name="David Alonso" userId="60e5f2bd-fcc3-4045-8258-c932d6ffcd7a" providerId="ADAL" clId="{088C1AB9-2EB7-422D-B333-4677138BDED3}" dt="2019-12-23T20:38:47.740" v="96"/>
        <pc:sldMkLst>
          <pc:docMk/>
          <pc:sldMk cId="1373514251" sldId="459"/>
        </pc:sldMkLst>
      </pc:sldChg>
      <pc:sldChg chg="modAnim">
        <pc:chgData name="David Alonso" userId="60e5f2bd-fcc3-4045-8258-c932d6ffcd7a" providerId="ADAL" clId="{088C1AB9-2EB7-422D-B333-4677138BDED3}" dt="2019-12-23T20:38:53.588" v="99"/>
        <pc:sldMkLst>
          <pc:docMk/>
          <pc:sldMk cId="2612641545" sldId="461"/>
        </pc:sldMkLst>
      </pc:sldChg>
      <pc:sldChg chg="modAnim">
        <pc:chgData name="David Alonso" userId="60e5f2bd-fcc3-4045-8258-c932d6ffcd7a" providerId="ADAL" clId="{088C1AB9-2EB7-422D-B333-4677138BDED3}" dt="2019-12-23T20:39:00.243" v="102"/>
        <pc:sldMkLst>
          <pc:docMk/>
          <pc:sldMk cId="2483583870" sldId="463"/>
        </pc:sldMkLst>
      </pc:sldChg>
      <pc:sldChg chg="modAnim">
        <pc:chgData name="David Alonso" userId="60e5f2bd-fcc3-4045-8258-c932d6ffcd7a" providerId="ADAL" clId="{088C1AB9-2EB7-422D-B333-4677138BDED3}" dt="2019-12-23T20:40:03.775" v="122"/>
        <pc:sldMkLst>
          <pc:docMk/>
          <pc:sldMk cId="2089410200" sldId="477"/>
        </pc:sldMkLst>
      </pc:sldChg>
      <pc:sldChg chg="add">
        <pc:chgData name="David Alonso" userId="60e5f2bd-fcc3-4045-8258-c932d6ffcd7a" providerId="ADAL" clId="{088C1AB9-2EB7-422D-B333-4677138BDED3}" dt="2019-12-23T20:37:05.914" v="71"/>
        <pc:sldMkLst>
          <pc:docMk/>
          <pc:sldMk cId="3778747656" sldId="4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93E8E-E09C-4941-84BB-A34ABE51C742}" type="datetimeFigureOut">
              <a:rPr lang="fr-FR" smtClean="0"/>
              <a:pPr/>
              <a:t>15/01/2020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8DFB6-8341-4D9B-854D-D980707D4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26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D270-7751-45D8-BCE4-72E25BC5CD23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4F434-3506-409E-BC34-7EBCC436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18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13">
            <a:extLst>
              <a:ext uri="{FF2B5EF4-FFF2-40B4-BE49-F238E27FC236}">
                <a16:creationId xmlns:a16="http://schemas.microsoft.com/office/drawing/2014/main" id="{C0CEF40B-E177-4A38-B036-80794C074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9" b="11165"/>
          <a:stretch/>
        </p:blipFill>
        <p:spPr>
          <a:xfrm>
            <a:off x="0" y="-27384"/>
            <a:ext cx="12192000" cy="468052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D0F12C5-DADB-4DF8-9F55-7A12A87EEF72}"/>
              </a:ext>
            </a:extLst>
          </p:cNvPr>
          <p:cNvSpPr txBox="1"/>
          <p:nvPr userDrawn="1"/>
        </p:nvSpPr>
        <p:spPr>
          <a:xfrm>
            <a:off x="1919536" y="6021289"/>
            <a:ext cx="874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DC6AF-3437-4CDC-9A91-CB0CF03B2198}"/>
              </a:ext>
            </a:extLst>
          </p:cNvPr>
          <p:cNvSpPr/>
          <p:nvPr userDrawn="1"/>
        </p:nvSpPr>
        <p:spPr>
          <a:xfrm>
            <a:off x="0" y="4581128"/>
            <a:ext cx="12192000" cy="2276872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005EAB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92862E-35E6-4EA4-9AA6-2F7CD3F3B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16" b="1423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22CBDF5-4242-431C-834A-4593681A25FA}"/>
              </a:ext>
            </a:extLst>
          </p:cNvPr>
          <p:cNvSpPr txBox="1"/>
          <p:nvPr userDrawn="1"/>
        </p:nvSpPr>
        <p:spPr>
          <a:xfrm>
            <a:off x="1715442" y="6277421"/>
            <a:ext cx="874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565982-C683-4C43-8601-5210D6A425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44" y="4835709"/>
            <a:ext cx="2251740" cy="1313291"/>
          </a:xfrm>
          <a:prstGeom prst="rect">
            <a:avLst/>
          </a:prstGeom>
        </p:spPr>
      </p:pic>
      <p:sp>
        <p:nvSpPr>
          <p:cNvPr id="9" name="Titre 5">
            <a:extLst>
              <a:ext uri="{FF2B5EF4-FFF2-40B4-BE49-F238E27FC236}">
                <a16:creationId xmlns:a16="http://schemas.microsoft.com/office/drawing/2014/main" id="{39918E77-7E21-44CA-A4AF-C0C2667CCDD0}"/>
              </a:ext>
            </a:extLst>
          </p:cNvPr>
          <p:cNvSpPr txBox="1">
            <a:spLocks/>
          </p:cNvSpPr>
          <p:nvPr userDrawn="1"/>
        </p:nvSpPr>
        <p:spPr>
          <a:xfrm>
            <a:off x="335360" y="3140968"/>
            <a:ext cx="11521280" cy="13278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fr-FR" sz="660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Lato Black" panose="020F0A02020204030203" pitchFamily="34" charset="0"/>
              </a:rPr>
              <a:t>Le QCM</a:t>
            </a:r>
            <a:endParaRPr lang="fr-FR" sz="66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 + image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F78A95-7A85-4112-8EF8-A56AA6DB8070}"/>
              </a:ext>
            </a:extLst>
          </p:cNvPr>
          <p:cNvSpPr/>
          <p:nvPr userDrawn="1"/>
        </p:nvSpPr>
        <p:spPr>
          <a:xfrm>
            <a:off x="0" y="-25853"/>
            <a:ext cx="12192000" cy="6658363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005EAB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E4CF0A-B651-4D63-A9ED-2D0FC976E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52"/>
            <a:ext cx="12192000" cy="68838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43D569-095D-40F1-BDD6-F69EDFB1F504}"/>
              </a:ext>
            </a:extLst>
          </p:cNvPr>
          <p:cNvSpPr/>
          <p:nvPr userDrawn="1"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B57620-F7ED-49D3-A1B6-9DB585B45838}"/>
              </a:ext>
            </a:extLst>
          </p:cNvPr>
          <p:cNvSpPr txBox="1"/>
          <p:nvPr userDrawn="1"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B865FF0-6B61-48B4-92DE-985694C203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045" y="291905"/>
            <a:ext cx="1597685" cy="9318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4515" y="332656"/>
            <a:ext cx="9945942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1847528" y="1341438"/>
            <a:ext cx="9844675" cy="4895874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U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texte + image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43D569-095D-40F1-BDD6-F69EDFB1F504}"/>
              </a:ext>
            </a:extLst>
          </p:cNvPr>
          <p:cNvSpPr/>
          <p:nvPr userDrawn="1"/>
        </p:nvSpPr>
        <p:spPr>
          <a:xfrm>
            <a:off x="0" y="6546231"/>
            <a:ext cx="12192000" cy="311769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B57620-F7ED-49D3-A1B6-9DB585B45838}"/>
              </a:ext>
            </a:extLst>
          </p:cNvPr>
          <p:cNvSpPr txBox="1"/>
          <p:nvPr userDrawn="1"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4515" y="332656"/>
            <a:ext cx="9945942" cy="5760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rgbClr val="0070C0"/>
                </a:solidFill>
                <a:latin typeface="Lato Black" panose="020F0A02020204030203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1847528" y="1341438"/>
            <a:ext cx="9844675" cy="4895874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UcPeriod"/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ECCE41-9A19-427E-B33C-6C6F44DED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009" y="291905"/>
            <a:ext cx="1588760" cy="9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3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: Diapositive Page couv SEL(logo ble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51F04B-823B-4AD8-9DE0-2042BDEB4409}"/>
              </a:ext>
            </a:extLst>
          </p:cNvPr>
          <p:cNvSpPr txBox="1"/>
          <p:nvPr userDrawn="1"/>
        </p:nvSpPr>
        <p:spPr>
          <a:xfrm>
            <a:off x="1919536" y="6021289"/>
            <a:ext cx="874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11F5DB-B019-4144-B5D6-F923CB8072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005EAB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92FB1E-D11E-4D51-8DAF-28CBE045E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EC8F767-4551-44E7-BFB8-1254F6200C69}"/>
              </a:ext>
            </a:extLst>
          </p:cNvPr>
          <p:cNvSpPr txBox="1"/>
          <p:nvPr userDrawn="1"/>
        </p:nvSpPr>
        <p:spPr>
          <a:xfrm>
            <a:off x="119336" y="6093296"/>
            <a:ext cx="11953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B26B8A-D2E9-4244-9A6A-94E562FAA9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6"/>
          <a:stretch/>
        </p:blipFill>
        <p:spPr>
          <a:xfrm>
            <a:off x="3503712" y="4581128"/>
            <a:ext cx="5184576" cy="216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5261E82-8E77-4A37-8E2E-E57E35A677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772816"/>
            <a:ext cx="5122975" cy="2315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ge couv SEL(logo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679509" y="476673"/>
            <a:ext cx="9218083" cy="34559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ge couv SEL(logo ble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679509" y="476673"/>
            <a:ext cx="9218083" cy="34559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2A5A9F5-AE28-4CA2-A604-E3B733386EF7}"/>
              </a:ext>
            </a:extLst>
          </p:cNvPr>
          <p:cNvCxnSpPr>
            <a:cxnSpLocks/>
          </p:cNvCxnSpPr>
          <p:nvPr userDrawn="1"/>
        </p:nvCxnSpPr>
        <p:spPr>
          <a:xfrm>
            <a:off x="1876360" y="0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41419AA-DF6F-4FE4-B121-5CD7A6D16C5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18659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E702AAB-B08E-46C7-B0E3-86349A8BB7A4}"/>
              </a:ext>
            </a:extLst>
          </p:cNvPr>
          <p:cNvCxnSpPr>
            <a:cxnSpLocks/>
          </p:cNvCxnSpPr>
          <p:nvPr userDrawn="1"/>
        </p:nvCxnSpPr>
        <p:spPr>
          <a:xfrm>
            <a:off x="300992" y="-14390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52E8F71-AA50-4AED-BD6B-7A6FB497F5B7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284098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2234123-CE58-4258-B7A4-38C0DB03C596}"/>
              </a:ext>
            </a:extLst>
          </p:cNvPr>
          <p:cNvCxnSpPr>
            <a:cxnSpLocks/>
          </p:cNvCxnSpPr>
          <p:nvPr userDrawn="1"/>
        </p:nvCxnSpPr>
        <p:spPr>
          <a:xfrm>
            <a:off x="11891377" y="199019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48E3931-A7DA-444D-991D-0F350B00090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002500"/>
            <a:ext cx="122175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3BB2503-8B98-4CA7-86DA-5B0858805E98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1941389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4986129-05FB-45A7-8D5B-A235D6594C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3" y="6269970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C49C8CA-B929-4DDF-AB12-E99449214C4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541983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4" r:id="rId4"/>
    <p:sldLayoutId id="2147483715" r:id="rId5"/>
    <p:sldLayoutId id="214748371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557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LAQUELLE DE CES AFFIRMATIONS EST VRAIE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Les projets de développement soutenus par le SEL sont mis en œuvre par des organisations chrétiennes locales.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 SEL envoie du personnel expatrié pour mettre en œuvre les projets de développement.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 SEL travaille avec des partenaires locaux de toutes les religions.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 SEL soutient des projets de développement pour les pauvres en France.</a:t>
            </a:r>
          </a:p>
        </p:txBody>
      </p:sp>
    </p:spTree>
    <p:extLst>
      <p:ext uri="{BB962C8B-B14F-4D97-AF65-F5344CB8AC3E}">
        <p14:creationId xmlns:p14="http://schemas.microsoft.com/office/powerpoint/2010/main" val="26997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LAQUELLE DE CES AFFIRMATIONS EST VRAIE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Les projets de développement soutenus par le SEL sont mis en œuvre par des organisations chrétiennes locales.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 SEL envoie du personnel expatrié pour mettre en œuvre les projets de développement.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 SEL travaille avec des partenaires locaux de toutes les religions.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 SEL soutient des projets de développement pour les pauvres en France.</a:t>
            </a:r>
          </a:p>
        </p:txBody>
      </p:sp>
    </p:spTree>
    <p:extLst>
      <p:ext uri="{BB962C8B-B14F-4D97-AF65-F5344CB8AC3E}">
        <p14:creationId xmlns:p14="http://schemas.microsoft.com/office/powerpoint/2010/main" val="565972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LAQUELLE DE CES AFFIRMATIONS EST FAUSSE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297144" cy="4895874"/>
          </a:xfrm>
        </p:spPr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Parrainer, c’est s’engager à verser 30 euros par mois.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Parrainer, c’est adopter un enfant à distance.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Parrainer, c’est soutenir un enfant par la prière.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Parrainer, c’est encourager un enfant en lui écrivant.</a:t>
            </a:r>
          </a:p>
        </p:txBody>
      </p:sp>
    </p:spTree>
    <p:extLst>
      <p:ext uri="{BB962C8B-B14F-4D97-AF65-F5344CB8AC3E}">
        <p14:creationId xmlns:p14="http://schemas.microsoft.com/office/powerpoint/2010/main" val="388059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LAQUELLE DE CES AFFIRMATIONS EST FAUSSE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297144" cy="4895874"/>
          </a:xfrm>
        </p:spPr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Parrainer, c’est s’engager à verser 30 euros par mois.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Parrainer, c’est adopter un enfant à distance.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Parrainer, c’est soutenir un enfant par la prière.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Parrainer, c’est encourager un enfant en lui écrivant.</a:t>
            </a:r>
          </a:p>
        </p:txBody>
      </p:sp>
    </p:spTree>
    <p:extLst>
      <p:ext uri="{BB962C8B-B14F-4D97-AF65-F5344CB8AC3E}">
        <p14:creationId xmlns:p14="http://schemas.microsoft.com/office/powerpoint/2010/main" val="11346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ÉZÉCHIEL DIT D’UNE VILLE QU’ELLE AVAIT DE L’ORGUEIL, DU PAIN À SATIÉTÉ, UNE INSOUCIANTE TRANQUILLITÉ, ET QU’ELLE NE FORTIFIAIT PAS LA MAIN DU MALHEUREUX ET DU PAUVRE.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 QUELLE VILLE S’AGIT-IL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297144" cy="4895874"/>
          </a:xfrm>
        </p:spPr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Jérusalem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Babylone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Sodome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Rome</a:t>
            </a:r>
          </a:p>
        </p:txBody>
      </p:sp>
    </p:spTree>
    <p:extLst>
      <p:ext uri="{BB962C8B-B14F-4D97-AF65-F5344CB8AC3E}">
        <p14:creationId xmlns:p14="http://schemas.microsoft.com/office/powerpoint/2010/main" val="325422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ÉZÉCHIEL DIT D’UNE VILLE QU’ELLE AVAIT DE L’ORGUEIL, DU PAIN À SATIÉTÉ, UNE INSOUCIANTE TRANQUILLITÉ, ET QU’ELLE NE FORTIFIAIT PAS LA MAIN DU MALHEUREUX ET DU PAUVRE.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 QUELLE VILLE S’AGIT-IL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297144" cy="4895874"/>
          </a:xfrm>
        </p:spPr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Jérusalem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Babylone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Sodome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Rome</a:t>
            </a:r>
          </a:p>
        </p:txBody>
      </p:sp>
    </p:spTree>
    <p:extLst>
      <p:ext uri="{BB962C8B-B14F-4D97-AF65-F5344CB8AC3E}">
        <p14:creationId xmlns:p14="http://schemas.microsoft.com/office/powerpoint/2010/main" val="195659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COMMENT SONT APPELÉS LES BÉNÉVOLES QUI RELAIENT LES INFOS DU SEL DANS LEUR EGLISE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297144" cy="4895874"/>
          </a:xfrm>
        </p:spPr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Les champions 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Les relais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Les délégués 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Les antennes</a:t>
            </a:r>
          </a:p>
        </p:txBody>
      </p:sp>
    </p:spTree>
    <p:extLst>
      <p:ext uri="{BB962C8B-B14F-4D97-AF65-F5344CB8AC3E}">
        <p14:creationId xmlns:p14="http://schemas.microsoft.com/office/powerpoint/2010/main" val="1680248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COMMENT SONT APPELÉS LES BÉNÉVOLES QUI RELAIENT LES INFOS DU SEL DANS LEUR EGLISE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297144" cy="4895874"/>
          </a:xfrm>
        </p:spPr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Les champions 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Les relais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Les délégués 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Les antennes</a:t>
            </a:r>
          </a:p>
        </p:txBody>
      </p:sp>
    </p:spTree>
    <p:extLst>
      <p:ext uri="{BB962C8B-B14F-4D97-AF65-F5344CB8AC3E}">
        <p14:creationId xmlns:p14="http://schemas.microsoft.com/office/powerpoint/2010/main" val="3126270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SUR LEQUEL DE CES 4 MOTS CLEFS DU SEL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PORTE LA CAMPAGNE ACTUELLE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297144" cy="4895874"/>
          </a:xfrm>
        </p:spPr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Pauvreté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Chrétien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Partenaire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Responsabilité</a:t>
            </a:r>
          </a:p>
        </p:txBody>
      </p:sp>
    </p:spTree>
    <p:extLst>
      <p:ext uri="{BB962C8B-B14F-4D97-AF65-F5344CB8AC3E}">
        <p14:creationId xmlns:p14="http://schemas.microsoft.com/office/powerpoint/2010/main" val="3755901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SUR LEQUEL DE CES 4 MOTS CLEFS DU SEL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PORTE LA CAMPAGNE ACTUELLE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297144" cy="4895874"/>
          </a:xfrm>
        </p:spPr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Pauvreté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Chrétien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Partenaire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Responsabilité</a:t>
            </a:r>
          </a:p>
        </p:txBody>
      </p:sp>
    </p:spTree>
    <p:extLst>
      <p:ext uri="{BB962C8B-B14F-4D97-AF65-F5344CB8AC3E}">
        <p14:creationId xmlns:p14="http://schemas.microsoft.com/office/powerpoint/2010/main" val="221766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LAQUELLE DE CES PHRASES N’EST PAS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 TEXTE BIBLIQUE ?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Il y a plus de bonheur à donner qu’à recevoir.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Dieu aide ceux qui s’aident eux-mêmes.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L’homme qui regarde autrui avec bonté sera béni, parce qu’il a partagé son pain avec le pauvre.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Ne favorisez pas un pauvre dans son procès.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412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QUEL ÉVÉNEMENT SPORTIF EST L’OCCASION 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 RÉCOLTER DES FONDS AU PROFIT D’ASSOCIATIONS COMME LE SEL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297144" cy="4895874"/>
          </a:xfrm>
        </p:spPr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 Course des Héros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 marche de l’Empereur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 compétition des champions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 relais solidaire</a:t>
            </a:r>
          </a:p>
        </p:txBody>
      </p:sp>
    </p:spTree>
    <p:extLst>
      <p:ext uri="{BB962C8B-B14F-4D97-AF65-F5344CB8AC3E}">
        <p14:creationId xmlns:p14="http://schemas.microsoft.com/office/powerpoint/2010/main" val="1332081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QUEL ÉVÉNEMENT SPORTIF EST L’OCCASION 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 RÉCOLTER DES FONDS AU PROFIT D’ASSOCIATIONS COMME LE SEL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297144" cy="4895874"/>
          </a:xfrm>
        </p:spPr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 Course des Héros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 marche de l’Empereur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 compétition des champions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 relais solidaire</a:t>
            </a:r>
          </a:p>
        </p:txBody>
      </p:sp>
    </p:spTree>
    <p:extLst>
      <p:ext uri="{BB962C8B-B14F-4D97-AF65-F5344CB8AC3E}">
        <p14:creationId xmlns:p14="http://schemas.microsoft.com/office/powerpoint/2010/main" val="3854285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ADOPTER UN « STYLE DE VIE SIMPLE » FAIT PARTIE 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DES ACTIONS PRÉCONISÉES POUR LUTTER CONTRE LA PAUVRETÉ. QUEL EST LE MANIFESTE ÉVANGÉLIQUE QUI MET EN AVANT CE PRINCIPE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297144" cy="4895874"/>
          </a:xfrm>
        </p:spPr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 manifeste des 121 de 1960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 déclaration de Lausanne de 1974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 rapport Brundtland de 1987</a:t>
            </a:r>
          </a:p>
          <a:p>
            <a:r>
              <a:rPr lang="fr-FR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Laudato</a:t>
            </a: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si’ de 2015</a:t>
            </a:r>
          </a:p>
        </p:txBody>
      </p:sp>
    </p:spTree>
    <p:extLst>
      <p:ext uri="{BB962C8B-B14F-4D97-AF65-F5344CB8AC3E}">
        <p14:creationId xmlns:p14="http://schemas.microsoft.com/office/powerpoint/2010/main" val="996881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ADOPTER UN « STYLE DE VIE SIMPLE » FAIT PARTIE 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DES ACTIONS PRÉCONISÉES POUR LUTTER CONTRE LA PAUVRETÉ. QUEL EST LE MANIFESTE ÉVANGÉLIQUE QUI MET EN AVANT CE PRINCIPE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7528" y="1341438"/>
            <a:ext cx="10297144" cy="4895874"/>
          </a:xfrm>
        </p:spPr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 manifeste des 121 de 1960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 déclaration de Lausanne de 1974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 rapport Brundtland de 1987</a:t>
            </a:r>
          </a:p>
          <a:p>
            <a:r>
              <a:rPr lang="fr-FR" dirty="0" err="1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Laudato</a:t>
            </a:r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si’ de 2015</a:t>
            </a:r>
          </a:p>
        </p:txBody>
      </p:sp>
    </p:spTree>
    <p:extLst>
      <p:ext uri="{BB962C8B-B14F-4D97-AF65-F5344CB8AC3E}">
        <p14:creationId xmlns:p14="http://schemas.microsoft.com/office/powerpoint/2010/main" val="723281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493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LAQUELLE DE CES PHRASES N’EST PAS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 TEXTE BIBLIQUE ?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Il y a plus de bonheur à donner qu’à recevoir.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Dieu aide ceux qui s’aident eux-mêmes.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L’homme qui regarde autrui avec bonté sera béni, parce qu’il a partagé son pain avec le pauvre.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Ne favorisez pas un pauvre dans son procès.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251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COMBIEN DE PERSONNES SOUFFRENT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 LA FAIM DANS LE MONDE ?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87 millions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275 millions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820 millions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2,5 milliards</a:t>
            </a:r>
          </a:p>
        </p:txBody>
      </p:sp>
    </p:spTree>
    <p:extLst>
      <p:ext uri="{BB962C8B-B14F-4D97-AF65-F5344CB8AC3E}">
        <p14:creationId xmlns:p14="http://schemas.microsoft.com/office/powerpoint/2010/main" val="213075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COMBIEN DE PERSONNES SOUFFRENT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 LA FAIM DANS LE MONDE ?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87 millions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275 millions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820 millions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2,5 milliards</a:t>
            </a:r>
          </a:p>
        </p:txBody>
      </p:sp>
    </p:spTree>
    <p:extLst>
      <p:ext uri="{BB962C8B-B14F-4D97-AF65-F5344CB8AC3E}">
        <p14:creationId xmlns:p14="http://schemas.microsoft.com/office/powerpoint/2010/main" val="376228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DANS LES PAYS EN DÉVELOPPEMENT, 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QUELLE EST LA DEUXIÈME CAUSE DE MORTALITÉ 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CHEZ LES ENFANTS DE MOINS DE 5 ANS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 VIH / sida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 malnutrition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 diarrhée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 paludisme</a:t>
            </a:r>
          </a:p>
        </p:txBody>
      </p:sp>
    </p:spTree>
    <p:extLst>
      <p:ext uri="{BB962C8B-B14F-4D97-AF65-F5344CB8AC3E}">
        <p14:creationId xmlns:p14="http://schemas.microsoft.com/office/powerpoint/2010/main" val="164417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DANS LES PAYS EN DÉVELOPPEMENT, 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QUELLE EST LA DEUXIÈME CAUSE DE MORTALITÉ 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CHEZ LES ENFANTS DE MOINS DE 5 ANS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 VIH / sida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 malnutrition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 diarrhée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 paludisme</a:t>
            </a:r>
          </a:p>
        </p:txBody>
      </p:sp>
    </p:spTree>
    <p:extLst>
      <p:ext uri="{BB962C8B-B14F-4D97-AF65-F5344CB8AC3E}">
        <p14:creationId xmlns:p14="http://schemas.microsoft.com/office/powerpoint/2010/main" val="237931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COMBIEN D’ENFANTS SONT OBLIGÉS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 TRAVAILLER DANS LE MONDE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152 millions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1,2 milliard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32 millions</a:t>
            </a: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415 millions</a:t>
            </a:r>
          </a:p>
        </p:txBody>
      </p:sp>
    </p:spTree>
    <p:extLst>
      <p:ext uri="{BB962C8B-B14F-4D97-AF65-F5344CB8AC3E}">
        <p14:creationId xmlns:p14="http://schemas.microsoft.com/office/powerpoint/2010/main" val="142185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92B59-BF0E-4BE4-A4C9-EBAE409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COMBIEN D’ENFANTS SONT OBLIGÉS</a:t>
            </a:r>
            <a:b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 TRAVAILLER DANS LE MONDE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B680A3-2487-4AEA-81B0-BF942CF5B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buNone/>
            </a:pPr>
            <a:endParaRPr lang="fr-FR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fr-FR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152 millions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1,2 milliard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32 millions</a:t>
            </a:r>
          </a:p>
          <a:p>
            <a:r>
              <a:rPr lang="fr-FR" dirty="0">
                <a:solidFill>
                  <a:srgbClr val="0070C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415 millions</a:t>
            </a:r>
          </a:p>
        </p:txBody>
      </p:sp>
    </p:spTree>
    <p:extLst>
      <p:ext uri="{BB962C8B-B14F-4D97-AF65-F5344CB8AC3E}">
        <p14:creationId xmlns:p14="http://schemas.microsoft.com/office/powerpoint/2010/main" val="2747084047"/>
      </p:ext>
    </p:extLst>
  </p:cSld>
  <p:clrMapOvr>
    <a:masterClrMapping/>
  </p:clrMapOvr>
</p:sld>
</file>

<file path=ppt/theme/theme1.xml><?xml version="1.0" encoding="utf-8"?>
<a:theme xmlns:a="http://schemas.openxmlformats.org/drawingml/2006/main" name="PPT SEL">
  <a:themeElements>
    <a:clrScheme name="SEL">
      <a:dk1>
        <a:srgbClr val="0055A0"/>
      </a:dk1>
      <a:lt1>
        <a:sysClr val="window" lastClr="FFFFFF"/>
      </a:lt1>
      <a:dk2>
        <a:srgbClr val="002C54"/>
      </a:dk2>
      <a:lt2>
        <a:srgbClr val="F2F2F2"/>
      </a:lt2>
      <a:accent1>
        <a:srgbClr val="84B819"/>
      </a:accent1>
      <a:accent2>
        <a:srgbClr val="F29400"/>
      </a:accent2>
      <a:accent3>
        <a:srgbClr val="DC006B"/>
      </a:accent3>
      <a:accent4>
        <a:srgbClr val="0CB5B8"/>
      </a:accent4>
      <a:accent5>
        <a:srgbClr val="ED1D28"/>
      </a:accent5>
      <a:accent6>
        <a:srgbClr val="FFC000"/>
      </a:accent6>
      <a:hlink>
        <a:srgbClr val="0055A0"/>
      </a:hlink>
      <a:folHlink>
        <a:srgbClr val="A50050"/>
      </a:folHlink>
    </a:clrScheme>
    <a:fontScheme name="SEL">
      <a:majorFont>
        <a:latin typeface="Lato Heavy"/>
        <a:ea typeface=""/>
        <a:cs typeface=""/>
      </a:majorFont>
      <a:minorFont>
        <a:latin typeface="Lat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AB"/>
        </a:solidFill>
      </a:spPr>
      <a:bodyPr rtlCol="0" anchor="ctr"/>
      <a:lstStyle>
        <a:defPPr algn="ctr">
          <a:defRPr dirty="0">
            <a:solidFill>
              <a:srgbClr val="005EAB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SEL page de couv</Template>
  <TotalTime>57</TotalTime>
  <Words>822</Words>
  <Application>Microsoft Office PowerPoint</Application>
  <PresentationFormat>Grand écran</PresentationFormat>
  <Paragraphs>154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Lato Black</vt:lpstr>
      <vt:lpstr>Lato Semibold</vt:lpstr>
      <vt:lpstr>PPT SEL</vt:lpstr>
      <vt:lpstr>Présentation PowerPoint</vt:lpstr>
      <vt:lpstr>LAQUELLE DE CES PHRASES N’EST PAS UN TEXTE BIBLIQUE ?</vt:lpstr>
      <vt:lpstr>LAQUELLE DE CES PHRASES N’EST PAS UN TEXTE BIBLIQUE ?</vt:lpstr>
      <vt:lpstr>COMBIEN DE PERSONNES SOUFFRENT DE LA FAIM DANS LE MONDE ?</vt:lpstr>
      <vt:lpstr>COMBIEN DE PERSONNES SOUFFRENT DE LA FAIM DANS LE MONDE ?</vt:lpstr>
      <vt:lpstr>DANS LES PAYS EN DÉVELOPPEMENT,  QUELLE EST LA DEUXIÈME CAUSE DE MORTALITÉ  CHEZ LES ENFANTS DE MOINS DE 5 ANS ?</vt:lpstr>
      <vt:lpstr>DANS LES PAYS EN DÉVELOPPEMENT,  QUELLE EST LA DEUXIÈME CAUSE DE MORTALITÉ  CHEZ LES ENFANTS DE MOINS DE 5 ANS ?</vt:lpstr>
      <vt:lpstr>COMBIEN D’ENFANTS SONT OBLIGÉS DE TRAVAILLER DANS LE MONDE ?</vt:lpstr>
      <vt:lpstr>COMBIEN D’ENFANTS SONT OBLIGÉS DE TRAVAILLER DANS LE MONDE ?</vt:lpstr>
      <vt:lpstr>LAQUELLE DE CES AFFIRMATIONS EST VRAIE ?</vt:lpstr>
      <vt:lpstr>LAQUELLE DE CES AFFIRMATIONS EST VRAIE ?</vt:lpstr>
      <vt:lpstr>LAQUELLE DE CES AFFIRMATIONS EST FAUSSE ?</vt:lpstr>
      <vt:lpstr>LAQUELLE DE CES AFFIRMATIONS EST FAUSSE ?</vt:lpstr>
      <vt:lpstr>ÉZÉCHIEL DIT D’UNE VILLE QU’ELLE AVAIT DE L’ORGUEIL, DU PAIN À SATIÉTÉ, UNE INSOUCIANTE TRANQUILLITÉ, ET QU’ELLE NE FORTIFIAIT PAS LA MAIN DU MALHEUREUX ET DU PAUVRE. DE QUELLE VILLE S’AGIT-IL ?</vt:lpstr>
      <vt:lpstr>ÉZÉCHIEL DIT D’UNE VILLE QU’ELLE AVAIT DE L’ORGUEIL, DU PAIN À SATIÉTÉ, UNE INSOUCIANTE TRANQUILLITÉ, ET QU’ELLE NE FORTIFIAIT PAS LA MAIN DU MALHEUREUX ET DU PAUVRE. DE QUELLE VILLE S’AGIT-IL ?</vt:lpstr>
      <vt:lpstr>COMMENT SONT APPELÉS LES BÉNÉVOLES QUI RELAIENT LES INFOS DU SEL DANS LEUR EGLISE ?</vt:lpstr>
      <vt:lpstr>COMMENT SONT APPELÉS LES BÉNÉVOLES QUI RELAIENT LES INFOS DU SEL DANS LEUR EGLISE ?</vt:lpstr>
      <vt:lpstr>SUR LEQUEL DE CES 4 MOTS CLEFS DU SEL PORTE LA CAMPAGNE ACTUELLE ?</vt:lpstr>
      <vt:lpstr>SUR LEQUEL DE CES 4 MOTS CLEFS DU SEL PORTE LA CAMPAGNE ACTUELLE ?</vt:lpstr>
      <vt:lpstr>QUEL ÉVÉNEMENT SPORTIF EST L’OCCASION  DE RÉCOLTER DES FONDS AU PROFIT D’ASSOCIATIONS COMME LE SEL ?</vt:lpstr>
      <vt:lpstr>QUEL ÉVÉNEMENT SPORTIF EST L’OCCASION  DE RÉCOLTER DES FONDS AU PROFIT D’ASSOCIATIONS COMME LE SEL ?</vt:lpstr>
      <vt:lpstr>ADOPTER UN « STYLE DE VIE SIMPLE » FAIT PARTIE  DES ACTIONS PRÉCONISÉES POUR LUTTER CONTRE LA PAUVRETÉ. QUEL EST LE MANIFESTE ÉVANGÉLIQUE QUI MET EN AVANT CE PRINCIPE ?</vt:lpstr>
      <vt:lpstr>ADOPTER UN « STYLE DE VIE SIMPLE » FAIT PARTIE  DES ACTIONS PRÉCONISÉES POUR LUTTER CONTRE LA PAUVRETÉ. QUEL EST LE MANIFESTE ÉVANGÉLIQUE QUI MET EN AVANT CE PRINCIPE ?</vt:lpstr>
      <vt:lpstr>Présentation PowerPoint</vt:lpstr>
    </vt:vector>
  </TitlesOfParts>
  <Company>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Doris Lévi Alvarès</dc:creator>
  <cp:lastModifiedBy>Doris Levi Alvares</cp:lastModifiedBy>
  <cp:revision>646</cp:revision>
  <dcterms:created xsi:type="dcterms:W3CDTF">2012-10-04T08:40:40Z</dcterms:created>
  <dcterms:modified xsi:type="dcterms:W3CDTF">2020-01-15T15:14:45Z</dcterms:modified>
</cp:coreProperties>
</file>